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customXml/item1.xml" ContentType="application/xml"/>
  <Override PartName="/customXml/itemProps1.xml" ContentType="application/vnd.openxmlformats-officedocument.customXmlProperties+xml"/>
  <Override PartName="/customXml/item2.xml" ContentType="application/xml"/>
  <Override PartName="/customXml/_rels/item4.xml.rels" ContentType="application/vnd.openxmlformats-package.relationships+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customXml/item4.xml" ContentType="application/xml"/>
  <Override PartName="/customXml/itemProps4.xml" ContentType="application/vnd.openxmlformats-officedocument.customXmlProperties+xml"/>
  <Override PartName="/ppt/presentation.xml" ContentType="application/vnd.openxmlformats-officedocument.presentationml.presentation.main+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13.xml" ContentType="application/vnd.openxmlformats-officedocument.presentationml.slideMaster+xml"/>
  <Override PartName="/ppt/slideMasters/_rels/slideMaster6.xml.rels" ContentType="application/vnd.openxmlformats-package.relationships+xml"/>
  <Override PartName="/ppt/slideMasters/_rels/slideMaster10.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9.xml.rels" ContentType="application/vnd.openxmlformats-package.relationships+xml"/>
  <Override PartName="/ppt/slideMasters/_rels/slideMaster16.xml.rels" ContentType="application/vnd.openxmlformats-package.relationships+xml"/>
  <Override PartName="/ppt/slideMasters/_rels/slideMaster8.xml.rels" ContentType="application/vnd.openxmlformats-package.relationships+xml"/>
  <Override PartName="/ppt/slideMasters/_rels/slideMaster15.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slideMasters/_rels/slideMaster7.xml.rels" ContentType="application/vnd.openxmlformats-package.relationships+xml"/>
  <Override PartName="/ppt/slideMasters/_rels/slideMaster17.xml.rels" ContentType="application/vnd.openxmlformats-package.relationships+xml"/>
  <Override PartName="/ppt/slideMasters/_rels/slideMaster4.xml.rels" ContentType="application/vnd.openxmlformats-package.relationships+xml"/>
  <Override PartName="/ppt/slideMasters/_rels/slideMaster11.xml.rels" ContentType="application/vnd.openxmlformats-package.relationships+xml"/>
  <Override PartName="/ppt/slideMasters/_rels/slideMaster2.xml.rels" ContentType="application/vnd.openxmlformats-package.relationships+xml"/>
  <Override PartName="/ppt/slideMasters/_rels/slideMaster5.xml.rels" ContentType="application/vnd.openxmlformats-package.relationships+xml"/>
  <Override PartName="/ppt/slideMasters/_rels/slideMaster12.xml.rels" ContentType="application/vnd.openxmlformats-package.relationships+xml"/>
  <Override PartName="/ppt/slideMasters/slideMaster17.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0.xml" ContentType="application/vnd.openxmlformats-officedocument.presentationml.slideMaster+xml"/>
  <Override PartName="/ppt/slideMasters/slideMaster4.xml" ContentType="application/vnd.openxmlformats-officedocument.presentationml.slideMaster+xml"/>
  <Override PartName="/ppt/slideMasters/slideMaster11.xml" ContentType="application/vnd.openxmlformats-officedocument.presentationml.slideMaster+xml"/>
  <Override PartName="/ppt/slideMasters/slideMaster5.xml" ContentType="application/vnd.openxmlformats-officedocument.presentationml.slideMaster+xml"/>
  <Override PartName="/ppt/slideMasters/slideMaster12.xml" ContentType="application/vnd.openxmlformats-officedocument.presentationml.slideMaster+xml"/>
  <Override PartName="/ppt/slideMasters/slideMaster6.xml" ContentType="application/vnd.openxmlformats-officedocument.presentationml.slideMaster+xml"/>
  <Override PartName="/ppt/theme/theme9.xml" ContentType="application/vnd.openxmlformats-officedocument.theme+xml"/>
  <Override PartName="/ppt/theme/theme8.xml" ContentType="application/vnd.openxmlformats-officedocument.theme+xml"/>
  <Override PartName="/ppt/theme/theme13.xml" ContentType="application/vnd.openxmlformats-officedocument.theme+xml"/>
  <Override PartName="/ppt/theme/theme7.xml" ContentType="application/vnd.openxmlformats-officedocument.theme+xml"/>
  <Override PartName="/ppt/theme/theme12.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7.xml" ContentType="application/vnd.openxmlformats-officedocument.theme+xml"/>
  <Override PartName="/ppt/theme/theme1.xml" ContentType="application/vnd.openxmlformats-officedocument.theme+xml"/>
  <Override PartName="/ppt/theme/theme18.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theme/theme6.xml" ContentType="application/vnd.openxmlformats-officedocument.theme+xml"/>
  <Override PartName="/ppt/notesSlides/_rels/notesSlide9.xml.rels" ContentType="application/vnd.openxmlformats-package.relationships+xml"/>
  <Override PartName="/ppt/notesSlides/_rels/notesSlide6.xml.rels" ContentType="application/vnd.openxmlformats-package.relationships+xml"/>
  <Override PartName="/ppt/notesSlides/_rels/notesSlide8.xml.rels" ContentType="application/vnd.openxmlformats-package.relationships+xml"/>
  <Override PartName="/ppt/notesSlides/_rels/notesSlide2.xml.rels" ContentType="application/vnd.openxmlformats-package.relationships+xml"/>
  <Override PartName="/ppt/notesSlides/_rels/notesSlide7.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_rels/presentation.xml.rels" ContentType="application/vnd.openxmlformats-package.relationships+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6.png" ContentType="image/png"/>
  <Override PartName="/ppt/media/image10.png" ContentType="image/png"/>
  <Override PartName="/ppt/media/image5.png" ContentType="image/png"/>
  <Override PartName="/ppt/media/image4.png" ContentType="image/png"/>
  <Override PartName="/ppt/media/image23.png" ContentType="image/png"/>
  <Override PartName="/ppt/media/image22.png" ContentType="image/png"/>
  <Override PartName="/ppt/media/image20.png" ContentType="image/png"/>
  <Override PartName="/ppt/media/image3.png" ContentType="image/png"/>
  <Override PartName="/ppt/media/image21.png" ContentType="image/png"/>
  <Override PartName="/ppt/media/image19.png" ContentType="image/png"/>
  <Override PartName="/ppt/media/image1.png" ContentType="image/png"/>
  <Override PartName="/ppt/media/image18.jpeg" ContentType="image/jpeg"/>
  <Override PartName="/ppt/media/image17.png" ContentType="image/png"/>
  <Override PartName="/ppt/media/image16.png" ContentType="image/png"/>
  <Override PartName="/ppt/media/image15.png" ContentType="image/png"/>
  <Override PartName="/ppt/media/image14.png" ContentType="image/png"/>
  <Override PartName="/ppt/media/image2.png" ContentType="image/png"/>
  <Override PartName="/ppt/slideLayouts/_rels/slideLayout81.xml.rels" ContentType="application/vnd.openxmlformats-package.relationships+xml"/>
  <Override PartName="/ppt/slideLayouts/_rels/slideLayout185.xml.rels" ContentType="application/vnd.openxmlformats-package.relationships+xml"/>
  <Override PartName="/ppt/slideLayouts/_rels/slideLayout37.xml.rels" ContentType="application/vnd.openxmlformats-package.relationships+xml"/>
  <Override PartName="/ppt/slideLayouts/_rels/slideLayout13.xml.rels" ContentType="application/vnd.openxmlformats-package.relationships+xml"/>
  <Override PartName="/ppt/slideLayouts/_rels/slideLayout117.xml.rels" ContentType="application/vnd.openxmlformats-package.relationships+xml"/>
  <Override PartName="/ppt/slideLayouts/_rels/slideLayout161.xml.rels" ContentType="application/vnd.openxmlformats-package.relationships+xml"/>
  <Override PartName="/ppt/slideLayouts/_rels/slideLayout80.xml.rels" ContentType="application/vnd.openxmlformats-package.relationships+xml"/>
  <Override PartName="/ppt/slideLayouts/_rels/slideLayout184.xml.rels" ContentType="application/vnd.openxmlformats-package.relationships+xml"/>
  <Override PartName="/ppt/slideLayouts/_rels/slideLayout36.xml.rels" ContentType="application/vnd.openxmlformats-package.relationships+xml"/>
  <Override PartName="/ppt/slideLayouts/_rels/slideLayout12.xml.rels" ContentType="application/vnd.openxmlformats-package.relationships+xml"/>
  <Override PartName="/ppt/slideLayouts/_rels/slideLayout116.xml.rels" ContentType="application/vnd.openxmlformats-package.relationships+xml"/>
  <Override PartName="/ppt/slideLayouts/_rels/slideLayout160.xml.rels" ContentType="application/vnd.openxmlformats-package.relationships+xml"/>
  <Override PartName="/ppt/slideLayouts/_rels/slideLayout93.xml.rels" ContentType="application/vnd.openxmlformats-package.relationships+xml"/>
  <Override PartName="/ppt/slideLayouts/_rels/slideLayout49.xml.rels" ContentType="application/vnd.openxmlformats-package.relationships+xml"/>
  <Override PartName="/ppt/slideLayouts/_rels/slideLayout197.xml.rels" ContentType="application/vnd.openxmlformats-package.relationships+xml"/>
  <Override PartName="/ppt/slideLayouts/_rels/slideLayout119.xml.rels" ContentType="application/vnd.openxmlformats-package.relationships+xml"/>
  <Override PartName="/ppt/slideLayouts/_rels/slideLayout15.xml.rels" ContentType="application/vnd.openxmlformats-package.relationships+xml"/>
  <Override PartName="/ppt/slideLayouts/_rels/slideLayout14.xml.rels" ContentType="application/vnd.openxmlformats-package.relationships+xml"/>
  <Override PartName="/ppt/slideLayouts/_rels/slideLayout82.xml.rels" ContentType="application/vnd.openxmlformats-package.relationships+xml"/>
  <Override PartName="/ppt/slideLayouts/_rels/slideLayout186.xml.rels" ContentType="application/vnd.openxmlformats-package.relationships+xml"/>
  <Override PartName="/ppt/slideLayouts/_rels/slideLayout38.xml.rels" ContentType="application/vnd.openxmlformats-package.relationships+xml"/>
  <Override PartName="/ppt/slideLayouts/_rels/slideLayout126.xml.rels" ContentType="application/vnd.openxmlformats-package.relationships+xml"/>
  <Override PartName="/ppt/slideLayouts/_rels/slideLayout22.xml.rels" ContentType="application/vnd.openxmlformats-package.relationships+xml"/>
  <Override PartName="/ppt/slideLayouts/_rels/slideLayout170.xml.rels" ContentType="application/vnd.openxmlformats-package.relationships+xml"/>
  <Override PartName="/ppt/slideLayouts/_rels/slideLayout194.xml.rels" ContentType="application/vnd.openxmlformats-package.relationships+xml"/>
  <Override PartName="/ppt/slideLayouts/_rels/slideLayout90.xml.rels" ContentType="application/vnd.openxmlformats-package.relationships+xml"/>
  <Override PartName="/ppt/slideLayouts/_rels/slideLayout46.xml.rels" ContentType="application/vnd.openxmlformats-package.relationships+xml"/>
  <Override PartName="/ppt/slideLayouts/_rels/slideLayout202.xml.rels" ContentType="application/vnd.openxmlformats-package.relationships+xml"/>
  <Override PartName="/ppt/slideLayouts/_rels/slideLayout58.xml.rels" ContentType="application/vnd.openxmlformats-package.relationships+xml"/>
  <Override PartName="/ppt/slideLayouts/_rels/slideLayout125.xml.rels" ContentType="application/vnd.openxmlformats-package.relationships+xml"/>
  <Override PartName="/ppt/slideLayouts/_rels/slideLayout21.xml.rels" ContentType="application/vnd.openxmlformats-package.relationships+xml"/>
  <Override PartName="/ppt/slideLayouts/_rels/slideLayout25.xml.rels" ContentType="application/vnd.openxmlformats-package.relationships+xml"/>
  <Override PartName="/ppt/slideLayouts/_rels/slideLayout129.xml.rels" ContentType="application/vnd.openxmlformats-package.relationships+xml"/>
  <Override PartName="/ppt/slideLayouts/_rels/slideLayout173.xml.rels" ContentType="application/vnd.openxmlformats-package.relationships+xml"/>
  <Override PartName="/ppt/slideLayouts/_rels/slideLayout193.xml.rels" ContentType="application/vnd.openxmlformats-package.relationships+xml"/>
  <Override PartName="/ppt/slideLayouts/_rels/slideLayout9.xml.rels" ContentType="application/vnd.openxmlformats-package.relationships+xml"/>
  <Override PartName="/ppt/slideLayouts/_rels/slideLayout57.xml.rels" ContentType="application/vnd.openxmlformats-package.relationships+xml"/>
  <Override PartName="/ppt/slideLayouts/_rels/slideLayout127.xml.rels" ContentType="application/vnd.openxmlformats-package.relationships+xml"/>
  <Override PartName="/ppt/slideLayouts/_rels/slideLayout23.xml.rels" ContentType="application/vnd.openxmlformats-package.relationships+xml"/>
  <Override PartName="/ppt/slideLayouts/_rels/slideLayout171.xml.rels" ContentType="application/vnd.openxmlformats-package.relationships+xml"/>
  <Override PartName="/ppt/slideLayouts/_rels/slideLayout195.xml.rels" ContentType="application/vnd.openxmlformats-package.relationships+xml"/>
  <Override PartName="/ppt/slideLayouts/_rels/slideLayout47.xml.rels" ContentType="application/vnd.openxmlformats-package.relationships+xml"/>
  <Override PartName="/ppt/slideLayouts/_rels/slideLayout203.xml.rels" ContentType="application/vnd.openxmlformats-package.relationships+xml"/>
  <Override PartName="/ppt/slideLayouts/_rels/slideLayout91.xml.rels" ContentType="application/vnd.openxmlformats-package.relationships+xml"/>
  <Override PartName="/ppt/slideLayouts/_rels/slideLayout187.xml.rels" ContentType="application/vnd.openxmlformats-package.relationships+xml"/>
  <Override PartName="/ppt/slideLayouts/_rels/slideLayout83.xml.rels" ContentType="application/vnd.openxmlformats-package.relationships+xml"/>
  <Override PartName="/ppt/slideLayouts/_rels/slideLayout24.xml.rels" ContentType="application/vnd.openxmlformats-package.relationships+xml"/>
  <Override PartName="/ppt/slideLayouts/_rels/slideLayout128.xml.rels" ContentType="application/vnd.openxmlformats-package.relationships+xml"/>
  <Override PartName="/ppt/slideLayouts/_rels/slideLayout172.xml.rels" ContentType="application/vnd.openxmlformats-package.relationships+xml"/>
  <Override PartName="/ppt/slideLayouts/_rels/slideLayout92.xml.rels" ContentType="application/vnd.openxmlformats-package.relationships+xml"/>
  <Override PartName="/ppt/slideLayouts/_rels/slideLayout48.xml.rels" ContentType="application/vnd.openxmlformats-package.relationships+xml"/>
  <Override PartName="/ppt/slideLayouts/_rels/slideLayout204.xml.rels" ContentType="application/vnd.openxmlformats-package.relationships+xml"/>
  <Override PartName="/ppt/slideLayouts/_rels/slideLayout196.xml.rels" ContentType="application/vnd.openxmlformats-package.relationships+xml"/>
  <Override PartName="/ppt/slideLayouts/_rels/slideLayout115.xml.rels" ContentType="application/vnd.openxmlformats-package.relationships+xml"/>
  <Override PartName="/ppt/slideLayouts/_rels/slideLayout11.xml.rels" ContentType="application/vnd.openxmlformats-package.relationships+xml"/>
  <Override PartName="/ppt/slideLayouts/_rels/slideLayout183.xml.rels" ContentType="application/vnd.openxmlformats-package.relationships+xml"/>
  <Override PartName="/ppt/slideLayouts/_rels/slideLayout139.xml.rels" ContentType="application/vnd.openxmlformats-package.relationships+xml"/>
  <Override PartName="/ppt/slideLayouts/_rels/slideLayout35.xml.rels" ContentType="application/vnd.openxmlformats-package.relationships+xml"/>
  <Override PartName="/ppt/slideLayouts/_rels/slideLayout59.xml.rels" ContentType="application/vnd.openxmlformats-package.relationships+xml"/>
  <Override PartName="/ppt/slideLayouts/_rels/slideLayout10.xml.rels" ContentType="application/vnd.openxmlformats-package.relationships+xml"/>
  <Override PartName="/ppt/slideLayouts/_rels/slideLayout114.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124.xml.rels" ContentType="application/vnd.openxmlformats-package.relationships+xml"/>
  <Override PartName="/ppt/slideLayouts/_rels/slideLayout118.xml.rels" ContentType="application/vnd.openxmlformats-package.relationships+xml"/>
  <Override PartName="/ppt/slideLayouts/_rels/slideLayout162.xml.rels" ContentType="application/vnd.openxmlformats-package.relationships+xml"/>
  <Override PartName="/ppt/slideLayouts/_rels/slideLayout30.xml.rels" ContentType="application/vnd.openxmlformats-package.relationships+xml"/>
  <Override PartName="/ppt/slideLayouts/_rels/slideLayout134.xml.rels" ContentType="application/vnd.openxmlformats-package.relationships+xml"/>
  <Override PartName="/ppt/slideLayouts/_rels/slideLayout84.xml.rels" ContentType="application/vnd.openxmlformats-package.relationships+xml"/>
  <Override PartName="/ppt/slideLayouts/_rels/slideLayout188.xml.rels" ContentType="application/vnd.openxmlformats-package.relationships+xml"/>
  <Override PartName="/ppt/slideLayouts/_rels/slideLayout31.xml.rels" ContentType="application/vnd.openxmlformats-package.relationships+xml"/>
  <Override PartName="/ppt/slideLayouts/_rels/slideLayout135.xml.rels" ContentType="application/vnd.openxmlformats-package.relationships+xml"/>
  <Override PartName="/ppt/slideLayouts/_rels/slideLayout32.xml.rels" ContentType="application/vnd.openxmlformats-package.relationships+xml"/>
  <Override PartName="/ppt/slideLayouts/_rels/slideLayout136.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144.xml.rels" ContentType="application/vnd.openxmlformats-package.relationships+xml"/>
  <Override PartName="/ppt/slideLayouts/_rels/slideLayout56.xml.rels" ContentType="application/vnd.openxmlformats-package.relationships+xml"/>
  <Override PartName="/ppt/slideLayouts/_rels/slideLayout66.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122.xml.rels" ContentType="application/vnd.openxmlformats-package.relationships+xml"/>
  <Override PartName="/ppt/slideLayouts/_rels/slideLayout72.xml.rels" ContentType="application/vnd.openxmlformats-package.relationships+xml"/>
  <Override PartName="/ppt/slideLayouts/_rels/slideLayout176.xml.rels" ContentType="application/vnd.openxmlformats-package.relationships+xml"/>
  <Override PartName="/ppt/slideLayouts/_rels/slideLayout123.xml.rels" ContentType="application/vnd.openxmlformats-package.relationships+xml"/>
  <Override PartName="/ppt/slideLayouts/_rels/slideLayout73.xml.rels" ContentType="application/vnd.openxmlformats-package.relationships+xml"/>
  <Override PartName="/ppt/slideLayouts/_rels/slideLayout177.xml.rels" ContentType="application/vnd.openxmlformats-package.relationships+xml"/>
  <Override PartName="/ppt/slideLayouts/_rels/slideLayout67.xml.rels" ContentType="application/vnd.openxmlformats-package.relationships+xml"/>
  <Override PartName="/ppt/slideLayouts/_rels/slideLayout175.xml.rels" ContentType="application/vnd.openxmlformats-package.relationships+xml"/>
  <Override PartName="/ppt/slideLayouts/_rels/slideLayout71.xml.rels" ContentType="application/vnd.openxmlformats-package.relationships+xml"/>
  <Override PartName="/ppt/slideLayouts/_rels/slideLayout7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77.xml.rels" ContentType="application/vnd.openxmlformats-package.relationships+xml"/>
  <Override PartName="/ppt/slideLayouts/_rels/slideLayout86.xml.rels" ContentType="application/vnd.openxmlformats-package.relationships+xml"/>
  <Override PartName="/ppt/slideLayouts/_rels/slideLayout19.xml.rels" ContentType="application/vnd.openxmlformats-package.relationships+xml"/>
  <Override PartName="/ppt/slideLayouts/_rels/slideLayout78.xml.rels" ContentType="application/vnd.openxmlformats-package.relationships+xml"/>
  <Override PartName="/ppt/slideLayouts/_rels/slideLayout87.xml.rels" ContentType="application/vnd.openxmlformats-package.relationships+xml"/>
  <Override PartName="/ppt/slideLayouts/_rels/slideLayout64.xml.rels" ContentType="application/vnd.openxmlformats-package.relationships+xml"/>
  <Override PartName="/ppt/slideLayouts/_rels/slideLayout79.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27.xml.rels" ContentType="application/vnd.openxmlformats-package.relationships+xml"/>
  <Override PartName="/ppt/slideLayouts/_rels/slideLayout1.xml.rels" ContentType="application/vnd.openxmlformats-package.relationships+xml"/>
  <Override PartName="/ppt/slideLayouts/_rels/slideLayout105.xml.rels" ContentType="application/vnd.openxmlformats-package.relationships+xml"/>
  <Override PartName="/ppt/slideLayouts/_rels/slideLayout60.xml.rels" ContentType="application/vnd.openxmlformats-package.relationships+xml"/>
  <Override PartName="/ppt/slideLayouts/_rels/slideLayout164.xml.rels" ContentType="application/vnd.openxmlformats-package.relationships+xml"/>
  <Override PartName="/ppt/slideLayouts/_rels/slideLayout111.xml.rels" ContentType="application/vnd.openxmlformats-package.relationships+xml"/>
  <Override PartName="/ppt/slideLayouts/_rels/slideLayout190.xml.rels" ContentType="application/vnd.openxmlformats-package.relationships+xml"/>
  <Override PartName="/ppt/slideLayouts/_rels/slideLayout6.xml.rels" ContentType="application/vnd.openxmlformats-package.relationships+xml"/>
  <Override PartName="/ppt/slideLayouts/_rels/slideLayout180.xml.rels" ContentType="application/vnd.openxmlformats-package.relationships+xml"/>
  <Override PartName="/ppt/slideLayouts/_rels/slideLayout5.xml.rels" ContentType="application/vnd.openxmlformats-package.relationships+xml"/>
  <Override PartName="/ppt/slideLayouts/_rels/slideLayout104.xml.rels" ContentType="application/vnd.openxmlformats-package.relationships+xml"/>
  <Override PartName="/ppt/slideLayouts/_rels/slideLayout112.xml.rels" ContentType="application/vnd.openxmlformats-package.relationships+xml"/>
  <Override PartName="/ppt/slideLayouts/_rels/slideLayout96.xml.rels" ContentType="application/vnd.openxmlformats-package.relationships+xml"/>
  <Override PartName="/ppt/slideLayouts/_rels/slideLayout113.xml.rels" ContentType="application/vnd.openxmlformats-package.relationships+xml"/>
  <Override PartName="/ppt/slideLayouts/_rels/slideLayout109.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10.xml.rels" ContentType="application/vnd.openxmlformats-package.relationships+xml"/>
  <Override PartName="/ppt/slideLayouts/_rels/slideLayout163.xml.rels" ContentType="application/vnd.openxmlformats-package.relationships+xml"/>
  <Override PartName="/ppt/slideLayouts/_rels/slideLayout103.xml.rels" ContentType="application/vnd.openxmlformats-package.relationships+xml"/>
  <Override PartName="/ppt/slideLayouts/_rels/slideLayout4.xml.rels" ContentType="application/vnd.openxmlformats-package.relationships+xml"/>
  <Override PartName="/ppt/slideLayouts/_rels/slideLayout70.xml.rels" ContentType="application/vnd.openxmlformats-package.relationships+xml"/>
  <Override PartName="/ppt/slideLayouts/_rels/slideLayout26.xml.rels" ContentType="application/vnd.openxmlformats-package.relationships+xml"/>
  <Override PartName="/ppt/slideLayouts/_rels/slideLayout174.xml.rels" ContentType="application/vnd.openxmlformats-package.relationships+xml"/>
  <Override PartName="/ppt/slideLayouts/_rels/slideLayout3.xml.rels" ContentType="application/vnd.openxmlformats-package.relationships+xml"/>
  <Override PartName="/ppt/slideLayouts/_rels/slideLayout101.xml.rels" ContentType="application/vnd.openxmlformats-package.relationships+xml"/>
  <Override PartName="/ppt/slideLayouts/_rels/slideLayout2.xml.rels" ContentType="application/vnd.openxmlformats-package.relationships+xml"/>
  <Override PartName="/ppt/slideLayouts/_rels/slideLayout97.xml.rels" ContentType="application/vnd.openxmlformats-package.relationships+xml"/>
  <Override PartName="/ppt/slideLayouts/_rels/slideLayout106.xml.rels" ContentType="application/vnd.openxmlformats-package.relationships+xml"/>
  <Override PartName="/ppt/slideLayouts/_rels/slideLayout100.xml.rels" ContentType="application/vnd.openxmlformats-package.relationships+xml"/>
  <Override PartName="/ppt/slideLayouts/_rels/slideLayout108.xml.rels" ContentType="application/vnd.openxmlformats-package.relationships+xml"/>
  <Override PartName="/ppt/slideLayouts/_rels/slideLayout99.xml.rels" ContentType="application/vnd.openxmlformats-package.relationships+xml"/>
  <Override PartName="/ppt/slideLayouts/_rels/slideLayout29.xml.rels" ContentType="application/vnd.openxmlformats-package.relationships+xml"/>
  <Override PartName="/ppt/slideLayouts/_rels/slideLayout102.xml.rels" ContentType="application/vnd.openxmlformats-package.relationships+xml"/>
  <Override PartName="/ppt/slideLayouts/_rels/slideLayout107.xml.rels" ContentType="application/vnd.openxmlformats-package.relationships+xml"/>
  <Override PartName="/ppt/slideLayouts/_rels/slideLayout98.xml.rels" ContentType="application/vnd.openxmlformats-package.relationships+xml"/>
  <Override PartName="/ppt/slideLayouts/_rels/slideLayout28.xml.rels" ContentType="application/vnd.openxmlformats-package.relationships+xml"/>
  <Override PartName="/ppt/slideLayouts/_rels/slideLayout130.xml.rels" ContentType="application/vnd.openxmlformats-package.relationships+xml"/>
  <Override PartName="/ppt/slideLayouts/_rels/slideLayout179.xml.rels" ContentType="application/vnd.openxmlformats-package.relationships+xml"/>
  <Override PartName="/ppt/slideLayouts/_rels/slideLayout75.xml.rels" ContentType="application/vnd.openxmlformats-package.relationships+xml"/>
  <Override PartName="/ppt/slideLayouts/_rels/slideLayout85.xml.rels" ContentType="application/vnd.openxmlformats-package.relationships+xml"/>
  <Override PartName="/ppt/slideLayouts/_rels/slideLayout189.xml.rels" ContentType="application/vnd.openxmlformats-package.relationships+xml"/>
  <Override PartName="/ppt/slideLayouts/_rels/slideLayout140.xml.rels" ContentType="application/vnd.openxmlformats-package.relationships+xml"/>
  <Override PartName="/ppt/slideLayouts/_rels/slideLayout181.xml.rels" ContentType="application/vnd.openxmlformats-package.relationships+xml"/>
  <Override PartName="/ppt/slideLayouts/_rels/slideLayout33.xml.rels" ContentType="application/vnd.openxmlformats-package.relationships+xml"/>
  <Override PartName="/ppt/slideLayouts/_rels/slideLayout137.xml.rels" ContentType="application/vnd.openxmlformats-package.relationships+xml"/>
  <Override PartName="/ppt/slideLayouts/_rels/slideLayout141.xml.rels" ContentType="application/vnd.openxmlformats-package.relationships+xml"/>
  <Override PartName="/ppt/slideLayouts/_rels/slideLayout132.xml.rels" ContentType="application/vnd.openxmlformats-package.relationships+xml"/>
  <Override PartName="/ppt/slideLayouts/_rels/slideLayout151.xml.rels" ContentType="application/vnd.openxmlformats-package.relationships+xml"/>
  <Override PartName="/ppt/slideLayouts/_rels/slideLayout43.xml.rels" ContentType="application/vnd.openxmlformats-package.relationships+xml"/>
  <Override PartName="/ppt/slideLayouts/_rels/slideLayout147.xml.rels" ContentType="application/vnd.openxmlformats-package.relationships+xml"/>
  <Override PartName="/ppt/slideLayouts/_rels/slideLayout143.xml.rels" ContentType="application/vnd.openxmlformats-package.relationships+xml"/>
  <Override PartName="/ppt/slideLayouts/_rels/slideLayout153.xml.rels" ContentType="application/vnd.openxmlformats-package.relationships+xml"/>
  <Override PartName="/ppt/slideLayouts/_rels/slideLayout201.xml.rels" ContentType="application/vnd.openxmlformats-package.relationships+xml"/>
  <Override PartName="/ppt/slideLayouts/_rels/slideLayout45.xml.rels" ContentType="application/vnd.openxmlformats-package.relationships+xml"/>
  <Override PartName="/ppt/slideLayouts/_rels/slideLayout149.xml.rels" ContentType="application/vnd.openxmlformats-package.relationships+xml"/>
  <Override PartName="/ppt/slideLayouts/_rels/slideLayout94.xml.rels" ContentType="application/vnd.openxmlformats-package.relationships+xml"/>
  <Override PartName="/ppt/slideLayouts/_rels/slideLayout198.xml.rels" ContentType="application/vnd.openxmlformats-package.relationships+xml"/>
  <Override PartName="/ppt/slideLayouts/_rels/slideLayout74.xml.rels" ContentType="application/vnd.openxmlformats-package.relationships+xml"/>
  <Override PartName="/ppt/slideLayouts/_rels/slideLayout178.xml.rels" ContentType="application/vnd.openxmlformats-package.relationships+xml"/>
  <Override PartName="/ppt/slideLayouts/_rels/slideLayout159.xml.rels" ContentType="application/vnd.openxmlformats-package.relationships+xml"/>
  <Override PartName="/ppt/slideLayouts/_rels/slideLayout55.xml.rels" ContentType="application/vnd.openxmlformats-package.relationships+xml"/>
  <Override PartName="/ppt/slideLayouts/_rels/slideLayout169.xml.rels" ContentType="application/vnd.openxmlformats-package.relationships+xml"/>
  <Override PartName="/ppt/slideLayouts/_rels/slideLayout65.xml.rels" ContentType="application/vnd.openxmlformats-package.relationships+xml"/>
  <Override PartName="/ppt/slideLayouts/_rels/slideLayout95.xml.rels" ContentType="application/vnd.openxmlformats-package.relationships+xml"/>
  <Override PartName="/ppt/slideLayouts/_rels/slideLayout199.xml.rels" ContentType="application/vnd.openxmlformats-package.relationships+xml"/>
  <Override PartName="/ppt/slideLayouts/_rels/slideLayout168.xml.rels" ContentType="application/vnd.openxmlformats-package.relationships+xml"/>
  <Override PartName="/ppt/slideLayouts/_rels/slideLayout63.xml.rels" ContentType="application/vnd.openxmlformats-package.relationships+xml"/>
  <Override PartName="/ppt/slideLayouts/_rels/slideLayout167.xml.rels" ContentType="application/vnd.openxmlformats-package.relationships+xml"/>
  <Override PartName="/ppt/slideLayouts/_rels/slideLayout152.xml.rels" ContentType="application/vnd.openxmlformats-package.relationships+xml"/>
  <Override PartName="/ppt/slideLayouts/_rels/slideLayout44.xml.rels" ContentType="application/vnd.openxmlformats-package.relationships+xml"/>
  <Override PartName="/ppt/slideLayouts/_rels/slideLayout148.xml.rels" ContentType="application/vnd.openxmlformats-package.relationships+xml"/>
  <Override PartName="/ppt/slideLayouts/_rels/slideLayout54.xml.rels" ContentType="application/vnd.openxmlformats-package.relationships+xml"/>
  <Override PartName="/ppt/slideLayouts/_rels/slideLayout158.xml.rels" ContentType="application/vnd.openxmlformats-package.relationships+xml"/>
  <Override PartName="/ppt/slideLayouts/_rels/slideLayout62.xml.rels" ContentType="application/vnd.openxmlformats-package.relationships+xml"/>
  <Override PartName="/ppt/slideLayouts/_rels/slideLayout166.xml.rels" ContentType="application/vnd.openxmlformats-package.relationships+xml"/>
  <Override PartName="/ppt/slideLayouts/_rels/slideLayout200.xml.rels" ContentType="application/vnd.openxmlformats-package.relationships+xml"/>
  <Override PartName="/ppt/slideLayouts/_rels/slideLayout8.xml.rels" ContentType="application/vnd.openxmlformats-package.relationships+xml"/>
  <Override PartName="/ppt/slideLayouts/_rels/slideLayout192.xml.rels" ContentType="application/vnd.openxmlformats-package.relationships+xml"/>
  <Override PartName="/ppt/slideLayouts/_rels/slideLayout53.xml.rels" ContentType="application/vnd.openxmlformats-package.relationships+xml"/>
  <Override PartName="/ppt/slideLayouts/_rels/slideLayout157.xml.rels" ContentType="application/vnd.openxmlformats-package.relationships+xml"/>
  <Override PartName="/ppt/slideLayouts/_rels/slideLayout61.xml.rels" ContentType="application/vnd.openxmlformats-package.relationships+xml"/>
  <Override PartName="/ppt/slideLayouts/_rels/slideLayout165.xml.rels" ContentType="application/vnd.openxmlformats-package.relationships+xml"/>
  <Override PartName="/ppt/slideLayouts/_rels/slideLayout191.xml.rels" ContentType="application/vnd.openxmlformats-package.relationships+xml"/>
  <Override PartName="/ppt/slideLayouts/_rels/slideLayout7.xml.rels" ContentType="application/vnd.openxmlformats-package.relationships+xml"/>
  <Override PartName="/ppt/slideLayouts/_rels/slideLayout150.xml.rels" ContentType="application/vnd.openxmlformats-package.relationships+xml"/>
  <Override PartName="/ppt/slideLayouts/_rels/slideLayout52.xml.rels" ContentType="application/vnd.openxmlformats-package.relationships+xml"/>
  <Override PartName="/ppt/slideLayouts/_rels/slideLayout156.xml.rels" ContentType="application/vnd.openxmlformats-package.relationships+xml"/>
  <Override PartName="/ppt/slideLayouts/_rels/slideLayout131.xml.rels" ContentType="application/vnd.openxmlformats-package.relationships+xml"/>
  <Override PartName="/ppt/slideLayouts/_rels/slideLayout155.xml.rels" ContentType="application/vnd.openxmlformats-package.relationships+xml"/>
  <Override PartName="/ppt/slideLayouts/_rels/slideLayout51.xml.rels" ContentType="application/vnd.openxmlformats-package.relationships+xml"/>
  <Override PartName="/ppt/slideLayouts/_rels/slideLayout182.xml.rels" ContentType="application/vnd.openxmlformats-package.relationships+xml"/>
  <Override PartName="/ppt/slideLayouts/_rels/slideLayout34.xml.rels" ContentType="application/vnd.openxmlformats-package.relationships+xml"/>
  <Override PartName="/ppt/slideLayouts/_rels/slideLayout138.xml.rels" ContentType="application/vnd.openxmlformats-package.relationships+xml"/>
  <Override PartName="/ppt/slideLayouts/_rels/slideLayout50.xml.rels" ContentType="application/vnd.openxmlformats-package.relationships+xml"/>
  <Override PartName="/ppt/slideLayouts/_rels/slideLayout154.xml.rels" ContentType="application/vnd.openxmlformats-package.relationships+xml"/>
  <Override PartName="/ppt/slideLayouts/_rels/slideLayout133.xml.rels" ContentType="application/vnd.openxmlformats-package.relationships+xml"/>
  <Override PartName="/ppt/slideLayouts/_rels/slideLayout142.xml.rels" ContentType="application/vnd.openxmlformats-package.relationships+xml"/>
  <Override PartName="/ppt/slideLayouts/_rels/slideLayout146.xml.rels" ContentType="application/vnd.openxmlformats-package.relationships+xml"/>
  <Override PartName="/ppt/slideLayouts/_rels/slideLayout42.xml.rels" ContentType="application/vnd.openxmlformats-package.relationships+xml"/>
  <Override PartName="/ppt/slideLayouts/_rels/slideLayout145.xml.rels" ContentType="application/vnd.openxmlformats-package.relationships+xml"/>
  <Override PartName="/ppt/slideLayouts/_rels/slideLayout41.xml.rels" ContentType="application/vnd.openxmlformats-package.relationships+xml"/>
  <Override PartName="/ppt/slideLayouts/slideLayout124.xml" ContentType="application/vnd.openxmlformats-officedocument.presentationml.slideLayout+xml"/>
  <Override PartName="/ppt/slideLayouts/slideLayout192.xml" ContentType="application/vnd.openxmlformats-officedocument.presentationml.slideLayout+xml"/>
  <Override PartName="/ppt/slideLayouts/slideLayout123.xml" ContentType="application/vnd.openxmlformats-officedocument.presentationml.slideLayout+xml"/>
  <Override PartName="/ppt/slideLayouts/slideLayout191.xml" ContentType="application/vnd.openxmlformats-officedocument.presentationml.slideLayout+xml"/>
  <Override PartName="/ppt/slideLayouts/slideLayout122.xml" ContentType="application/vnd.openxmlformats-officedocument.presentationml.slideLayout+xml"/>
  <Override PartName="/ppt/slideLayouts/slideLayout190.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4.xml" ContentType="application/vnd.openxmlformats-officedocument.presentationml.slideLayout+xml"/>
  <Override PartName="/ppt/slideLayouts/slideLayout182.xml" ContentType="application/vnd.openxmlformats-officedocument.presentationml.slideLayout+xml"/>
  <Override PartName="/ppt/slideLayouts/slideLayout113.xml" ContentType="application/vnd.openxmlformats-officedocument.presentationml.slideLayout+xml"/>
  <Override PartName="/ppt/slideLayouts/slideLayout181.xml" ContentType="application/vnd.openxmlformats-officedocument.presentationml.slideLayout+xml"/>
  <Override PartName="/ppt/slideLayouts/slideLayout112.xml" ContentType="application/vnd.openxmlformats-officedocument.presentationml.slideLayout+xml"/>
  <Override PartName="/ppt/slideLayouts/slideLayout180.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77.xml" ContentType="application/vnd.openxmlformats-officedocument.presentationml.slideLayout+xml"/>
  <Override PartName="/ppt/slideLayouts/slideLayout108.xml" ContentType="application/vnd.openxmlformats-officedocument.presentationml.slideLayout+xml"/>
  <Override PartName="/ppt/slideLayouts/slideLayout176.xml" ContentType="application/vnd.openxmlformats-officedocument.presentationml.slideLayout+xml"/>
  <Override PartName="/ppt/slideLayouts/slideLayout107.xml" ContentType="application/vnd.openxmlformats-officedocument.presentationml.slideLayout+xml"/>
  <Override PartName="/ppt/slideLayouts/slideLayout175.xml" ContentType="application/vnd.openxmlformats-officedocument.presentationml.slideLayout+xml"/>
  <Override PartName="/ppt/slideLayouts/slideLayout106.xml" ContentType="application/vnd.openxmlformats-officedocument.presentationml.slideLayout+xml"/>
  <Override PartName="/ppt/slideLayouts/slideLayout174.xml" ContentType="application/vnd.openxmlformats-officedocument.presentationml.slideLayout+xml"/>
  <Override PartName="/ppt/slideLayouts/slideLayout105.xml" ContentType="application/vnd.openxmlformats-officedocument.presentationml.slideLayout+xml"/>
  <Override PartName="/ppt/slideLayouts/slideLayout173.xml" ContentType="application/vnd.openxmlformats-officedocument.presentationml.slideLayout+xml"/>
  <Override PartName="/ppt/slideLayouts/slideLayout104.xml" ContentType="application/vnd.openxmlformats-officedocument.presentationml.slideLayout+xml"/>
  <Override PartName="/ppt/slideLayouts/slideLayout172.xml" ContentType="application/vnd.openxmlformats-officedocument.presentationml.slideLayout+xml"/>
  <Override PartName="/ppt/slideLayouts/slideLayout103.xml" ContentType="application/vnd.openxmlformats-officedocument.presentationml.slideLayout+xml"/>
  <Override PartName="/ppt/slideLayouts/slideLayout171.xml" ContentType="application/vnd.openxmlformats-officedocument.presentationml.slideLayout+xml"/>
  <Override PartName="/ppt/slideLayouts/slideLayout102.xml" ContentType="application/vnd.openxmlformats-officedocument.presentationml.slideLayout+xml"/>
  <Override PartName="/ppt/slideLayouts/slideLayout170.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5.xml" ContentType="application/vnd.openxmlformats-officedocument.presentationml.slideLayout+xml"/>
  <Override PartName="/ppt/slideLayouts/slideLayout98.xml" ContentType="application/vnd.openxmlformats-officedocument.presentationml.slideLayout+xml"/>
  <Override PartName="/ppt/slideLayouts/slideLayout4.xml" ContentType="application/vnd.openxmlformats-officedocument.presentationml.slideLayout+xml"/>
  <Override PartName="/ppt/slideLayouts/slideLayout97.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96.xml" ContentType="application/vnd.openxmlformats-officedocument.presentationml.slideLayout+xml"/>
  <Override PartName="/ppt/slideLayouts/slideLayout28.xml" ContentType="application/vnd.openxmlformats-officedocument.presentationml.slideLayout+xml"/>
  <Override PartName="/ppt/slideLayouts/slideLayout2.xml" ContentType="application/vnd.openxmlformats-officedocument.presentationml.slideLayout+xml"/>
  <Override PartName="/ppt/slideLayouts/slideLayout95.xml" ContentType="application/vnd.openxmlformats-officedocument.presentationml.slideLayout+xml"/>
  <Override PartName="/ppt/slideLayouts/slideLayout1.xml" ContentType="application/vnd.openxmlformats-officedocument.presentationml.slideLayout+xml"/>
  <Override PartName="/ppt/slideLayouts/slideLayout27.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19.xml" ContentType="application/vnd.openxmlformats-officedocument.presentationml.slideLayout+xml"/>
  <Override PartName="/ppt/slideLayouts/slideLayout86.xml" ContentType="application/vnd.openxmlformats-officedocument.presentationml.slideLayout+xml"/>
  <Override PartName="/ppt/slideLayouts/slideLayout18.xml" ContentType="application/vnd.openxmlformats-officedocument.presentationml.slideLayout+xml"/>
  <Override PartName="/ppt/slideLayouts/slideLayout85.xml" ContentType="application/vnd.openxmlformats-officedocument.presentationml.slideLayout+xml"/>
  <Override PartName="/ppt/slideLayouts/slideLayout17.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94.xml" ContentType="application/vnd.openxmlformats-officedocument.presentationml.slideLayout+xml"/>
  <Override PartName="/ppt/slideLayouts/slideLayout26.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30.xml" ContentType="application/vnd.openxmlformats-officedocument.presentationml.slideLayout+xml"/>
  <Override PartName="/ppt/slideLayouts/slideLayout136.xml" ContentType="application/vnd.openxmlformats-officedocument.presentationml.slideLayout+xml"/>
  <Override PartName="/ppt/slideLayouts/slideLayout31.xml" ContentType="application/vnd.openxmlformats-officedocument.presentationml.slideLayout+xml"/>
  <Override PartName="/ppt/slideLayouts/slideLayout137.xml" ContentType="application/vnd.openxmlformats-officedocument.presentationml.slideLayout+xml"/>
  <Override PartName="/ppt/slideLayouts/slideLayout32.xml" ContentType="application/vnd.openxmlformats-officedocument.presentationml.slideLayout+xml"/>
  <Override PartName="/ppt/slideLayouts/slideLayout138.xml" ContentType="application/vnd.openxmlformats-officedocument.presentationml.slideLayout+xml"/>
  <Override PartName="/ppt/slideLayouts/slideLayout33.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50.xml" ContentType="application/vnd.openxmlformats-officedocument.presentationml.slideLayout+xml"/>
  <Override PartName="/ppt/slideLayouts/slideLayout155.xml" ContentType="application/vnd.openxmlformats-officedocument.presentationml.slideLayout+xml"/>
  <Override PartName="/ppt/slideLayouts/slideLayout142.xml" ContentType="application/vnd.openxmlformats-officedocument.presentationml.slideLayout+xml"/>
  <Override PartName="/ppt/slideLayouts/slideLayout51.xml" ContentType="application/vnd.openxmlformats-officedocument.presentationml.slideLayout+xml"/>
  <Override PartName="/ppt/slideLayouts/slideLayout156.xml" ContentType="application/vnd.openxmlformats-officedocument.presentationml.slideLayout+xml"/>
  <Override PartName="/ppt/slideLayouts/slideLayout143.xml" ContentType="application/vnd.openxmlformats-officedocument.presentationml.slideLayout+xml"/>
  <Override PartName="/ppt/slideLayouts/slideLayout52.xml" ContentType="application/vnd.openxmlformats-officedocument.presentationml.slideLayout+xml"/>
  <Override PartName="/ppt/slideLayouts/slideLayout157.xml" ContentType="application/vnd.openxmlformats-officedocument.presentationml.slideLayout+xml"/>
  <Override PartName="/ppt/slideLayouts/slideLayout144.xml" ContentType="application/vnd.openxmlformats-officedocument.presentationml.slideLayout+xml"/>
  <Override PartName="/ppt/slideLayouts/slideLayout53.xml" ContentType="application/vnd.openxmlformats-officedocument.presentationml.slideLayout+xml"/>
  <Override PartName="/ppt/slideLayouts/slideLayout158.xml" ContentType="application/vnd.openxmlformats-officedocument.presentationml.slideLayout+xml"/>
  <Override PartName="/ppt/slideLayouts/slideLayout145.xml" ContentType="application/vnd.openxmlformats-officedocument.presentationml.slideLayout+xml"/>
  <Override PartName="/ppt/slideLayouts/slideLayout40.xml" ContentType="application/vnd.openxmlformats-officedocument.presentationml.slideLayout+xml"/>
  <Override PartName="/ppt/slideLayouts/slideLayout54.xml" ContentType="application/vnd.openxmlformats-officedocument.presentationml.slideLayout+xml"/>
  <Override PartName="/ppt/slideLayouts/slideLayout159.xml" ContentType="application/vnd.openxmlformats-officedocument.presentationml.slideLayout+xml"/>
  <Override PartName="/ppt/slideLayouts/slideLayout149.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146.xml" ContentType="application/vnd.openxmlformats-officedocument.presentationml.slideLayout+xml"/>
  <Override PartName="/ppt/slideLayouts/slideLayout41.xml" ContentType="application/vnd.openxmlformats-officedocument.presentationml.slideLayout+xml"/>
  <Override PartName="/ppt/slideLayouts/slideLayout55.xml" ContentType="application/vnd.openxmlformats-officedocument.presentationml.slideLayout+xml"/>
  <Override PartName="/ppt/slideLayouts/slideLayout147.xml" ContentType="application/vnd.openxmlformats-officedocument.presentationml.slideLayout+xml"/>
  <Override PartName="/ppt/slideLayouts/slideLayout42.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66.xml" ContentType="application/vnd.openxmlformats-officedocument.presentationml.slideLayout+xml"/>
  <Override PartName="/ppt/slideLayouts/slideLayout139.xml" ContentType="application/vnd.openxmlformats-officedocument.presentationml.slideLayout+xml"/>
  <Override PartName="/ppt/slideLayouts/slideLayout129.xml" ContentType="application/vnd.openxmlformats-officedocument.presentationml.slideLayout+xml"/>
  <Override PartName="/ppt/slideLayouts/slideLayout197.xml" ContentType="application/vnd.openxmlformats-officedocument.presentationml.slideLayout+xml"/>
  <Override PartName="/ppt/slideLayouts/slideLayout34.xml" ContentType="application/vnd.openxmlformats-officedocument.presentationml.slideLayout+xml"/>
  <Override PartName="/ppt/slideLayouts/slideLayout178.xml" ContentType="application/vnd.openxmlformats-officedocument.presentationml.slideLayout+xml"/>
  <Override PartName="/ppt/slideLayouts/slideLayout164.xml" ContentType="application/vnd.openxmlformats-officedocument.presentationml.slideLayout+xml"/>
  <Override PartName="/ppt/slideLayouts/slideLayout196.xml" ContentType="application/vnd.openxmlformats-officedocument.presentationml.slideLayout+xml"/>
  <Override PartName="/ppt/slideLayouts/slideLayout128.xml" ContentType="application/vnd.openxmlformats-officedocument.presentationml.slideLayout+xml"/>
  <Override PartName="/ppt/slideLayouts/slideLayout167.xml" ContentType="application/vnd.openxmlformats-officedocument.presentationml.slideLayout+xml"/>
  <Override PartName="/ppt/slideLayouts/slideLayout179.xml" ContentType="application/vnd.openxmlformats-officedocument.presentationml.slideLayout+xml"/>
  <Override PartName="/ppt/slideLayouts/slideLayout161.xml" ContentType="application/vnd.openxmlformats-officedocument.presentationml.slideLayout+xml"/>
  <Override PartName="/ppt/slideLayouts/slideLayout150.xml" ContentType="application/vnd.openxmlformats-officedocument.presentationml.slideLayout+xml"/>
  <Override PartName="/ppt/slideLayouts/slideLayout201.xml" ContentType="application/vnd.openxmlformats-officedocument.presentationml.slideLayout+xml"/>
  <Override PartName="/ppt/slideLayouts/slideLayout56.xml" ContentType="application/vnd.openxmlformats-officedocument.presentationml.slideLayout+xml"/>
  <Override PartName="/ppt/slideLayouts/slideLayout148.xml" ContentType="application/vnd.openxmlformats-officedocument.presentationml.slideLayout+xml"/>
  <Override PartName="/ppt/slideLayouts/slideLayout43.xml" ContentType="application/vnd.openxmlformats-officedocument.presentationml.slideLayout+xml"/>
  <Override PartName="/ppt/slideLayouts/slideLayout165.xml" ContentType="application/vnd.openxmlformats-officedocument.presentationml.slideLayout+xml"/>
  <Override PartName="/ppt/slideLayouts/slideLayout189.xml" ContentType="application/vnd.openxmlformats-officedocument.presentationml.slideLayout+xml"/>
  <Override PartName="/ppt/slideLayouts/slideLayout23.xml" ContentType="application/vnd.openxmlformats-officedocument.presentationml.slideLayout+xml"/>
  <Override PartName="/ppt/slideLayouts/slideLayout91.xml" ContentType="application/vnd.openxmlformats-officedocument.presentationml.slideLayout+xml"/>
  <Override PartName="/ppt/slideLayouts/slideLayout151.xml" ContentType="application/vnd.openxmlformats-officedocument.presentationml.slideLayout+xml"/>
  <Override PartName="/ppt/slideLayouts/slideLayout188.xml" ContentType="application/vnd.openxmlformats-officedocument.presentationml.slideLayout+xml"/>
  <Override PartName="/ppt/slideLayouts/slideLayout200.xml" ContentType="application/vnd.openxmlformats-officedocument.presentationml.slideLayout+xml"/>
  <Override PartName="/ppt/slideLayouts/slideLayout198.xml" ContentType="application/vnd.openxmlformats-officedocument.presentationml.slideLayout+xml"/>
  <Override PartName="/ppt/slideLayouts/slideLayout35.xml" ContentType="application/vnd.openxmlformats-officedocument.presentationml.slideLayout+xml"/>
  <Override PartName="/ppt/slideLayouts/slideLayout163.xml" ContentType="application/vnd.openxmlformats-officedocument.presentationml.slideLayout+xml"/>
  <Override PartName="/ppt/slideLayouts/slideLayout160.xml" ContentType="application/vnd.openxmlformats-officedocument.presentationml.slideLayout+xml"/>
  <Override PartName="/ppt/slideLayouts/slideLayout199.xml" ContentType="application/vnd.openxmlformats-officedocument.presentationml.slideLayout+xml"/>
  <Override PartName="/ppt/slideLayouts/slideLayout36.xml" ContentType="application/vnd.openxmlformats-officedocument.presentationml.slideLayout+xml"/>
  <Override PartName="/ppt/slideLayouts/slideLayout162.xml" ContentType="application/vnd.openxmlformats-officedocument.presentationml.slideLayout+xml"/>
  <Override PartName="/ppt/slideLayouts/slideLayout154.xml" ContentType="application/vnd.openxmlformats-officedocument.presentationml.slideLayout+xml"/>
  <Override PartName="/ppt/slideLayouts/slideLayout153.xml" ContentType="application/vnd.openxmlformats-officedocument.presentationml.slideLayout+xml"/>
  <Override PartName="/ppt/slideLayouts/slideLayout152.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186.xml" ContentType="application/vnd.openxmlformats-officedocument.presentationml.slideLayout+xml"/>
  <Override PartName="/ppt/slideLayouts/slideLayout118.xml" ContentType="application/vnd.openxmlformats-officedocument.presentationml.slideLayout+xml"/>
  <Override PartName="/ppt/slideLayouts/slideLayout81.xml" ContentType="application/vnd.openxmlformats-officedocument.presentationml.slideLayout+xml"/>
  <Override PartName="/ppt/slideLayouts/slideLayout13.xml" ContentType="application/vnd.openxmlformats-officedocument.presentationml.slideLayout+xml"/>
  <Override PartName="/ppt/slideLayouts/slideLayout49.xml" ContentType="application/vnd.openxmlformats-officedocument.presentationml.slideLayout+xml"/>
  <Override PartName="/ppt/slideLayouts/slideLayout90.xml" ContentType="application/vnd.openxmlformats-officedocument.presentationml.slideLayout+xml"/>
  <Override PartName="/ppt/slideLayouts/slideLayout22.xml" ContentType="application/vnd.openxmlformats-officedocument.presentationml.slideLayout+xml"/>
  <Override PartName="/ppt/slideLayouts/slideLayout195.xml" ContentType="application/vnd.openxmlformats-officedocument.presentationml.slideLayout+xml"/>
  <Override PartName="/ppt/slideLayouts/slideLayout127.xml" ContentType="application/vnd.openxmlformats-officedocument.presentationml.slideLayout+xml"/>
  <Override PartName="/ppt/slideLayouts/slideLayout185.xml" ContentType="application/vnd.openxmlformats-officedocument.presentationml.slideLayout+xml"/>
  <Override PartName="/ppt/slideLayouts/slideLayout117.xml" ContentType="application/vnd.openxmlformats-officedocument.presentationml.slideLayout+xml"/>
  <Override PartName="/ppt/slideLayouts/slideLayout80.xml" ContentType="application/vnd.openxmlformats-officedocument.presentationml.slideLayout+xml"/>
  <Override PartName="/ppt/slideLayouts/slideLayout12.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116.xml" ContentType="application/vnd.openxmlformats-officedocument.presentationml.slideLayout+xml"/>
  <Override PartName="/ppt/slideLayouts/slideLayout184.xml" ContentType="application/vnd.openxmlformats-officedocument.presentationml.slideLayout+xml"/>
  <Override PartName="/ppt/slideLayouts/slideLayout21.xml" ContentType="application/vnd.openxmlformats-officedocument.presentationml.slideLayout+xml"/>
  <Override PartName="/ppt/slideLayouts/slideLayout194.xml" ContentType="application/vnd.openxmlformats-officedocument.presentationml.slideLayout+xml"/>
  <Override PartName="/ppt/slideLayouts/slideLayout126.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5.xml" ContentType="application/vnd.openxmlformats-officedocument.presentationml.slideLayout+xml"/>
  <Override PartName="/ppt/slideLayouts/slideLayout183.xml" ContentType="application/vnd.openxmlformats-officedocument.presentationml.slideLayout+xml"/>
  <Override PartName="/ppt/slideLayouts/slideLayout20.xml" ContentType="application/vnd.openxmlformats-officedocument.presentationml.slideLayout+xml"/>
  <Override PartName="/ppt/slideLayouts/slideLayout193.xml" ContentType="application/vnd.openxmlformats-officedocument.presentationml.slideLayout+xml"/>
  <Override PartName="/ppt/slideLayouts/slideLayout125.xml" ContentType="application/vnd.openxmlformats-officedocument.presentationml.slideLayout+xml"/>
  <Override PartName="/ppt/slideLayouts/slideLayout24.xml" ContentType="application/vnd.openxmlformats-officedocument.presentationml.slideLayout+xml"/>
  <Override PartName="/ppt/slideLayouts/slideLayout92.xml" ContentType="application/vnd.openxmlformats-officedocument.presentationml.slideLayout+xml"/>
  <Override PartName="/ppt/slideLayouts/slideLayout204.xml" ContentType="application/vnd.openxmlformats-officedocument.presentationml.slideLayout+xml"/>
  <Override PartName="/ppt/slideLayouts/slideLayout59.xml" ContentType="application/vnd.openxmlformats-officedocument.presentationml.slideLayout+xml"/>
  <Override PartName="/ppt/slideLayouts/slideLayout202.xml" ContentType="application/vnd.openxmlformats-officedocument.presentationml.slideLayout+xml"/>
  <Override PartName="/ppt/slideLayouts/slideLayout57.xml" ContentType="application/vnd.openxmlformats-officedocument.presentationml.slideLayout+xml"/>
  <Override PartName="/ppt/slideLayouts/slideLayout203.xml" ContentType="application/vnd.openxmlformats-officedocument.presentationml.slideLayout+xml"/>
  <Override PartName="/ppt/slideLayouts/slideLayout58.xml" ContentType="application/vnd.openxmlformats-officedocument.presentationml.slideLayout+xml"/>
  <Override PartName="/ppt/slideLayouts/slideLayout82.xml" ContentType="application/vnd.openxmlformats-officedocument.presentationml.slideLayout+xml"/>
  <Override PartName="/ppt/slideLayouts/slideLayout14.xml" ContentType="application/vnd.openxmlformats-officedocument.presentationml.slideLayout+xml"/>
  <Override PartName="/ppt/slideLayouts/slideLayout187.xml" ContentType="application/vnd.openxmlformats-officedocument.presentationml.slideLayout+xml"/>
  <Override PartName="/ppt/slideLayouts/slideLayout119.xml" ContentType="application/vnd.openxmlformats-officedocument.presentationml.slideLayout+xml"/>
  <Override PartName="/ppt/slideLayouts/slideLayout15.xml" ContentType="application/vnd.openxmlformats-officedocument.presentationml.slideLayout+xml"/>
  <Override PartName="/ppt/slideLayouts/slideLayout83.xml" ContentType="application/vnd.openxmlformats-officedocument.presentationml.slideLayout+xml"/>
  <Override PartName="/ppt/slideLayouts/slideLayout16.xml" ContentType="application/vnd.openxmlformats-officedocument.presentationml.slideLayout+xml"/>
  <Override PartName="/ppt/slideLayouts/slideLayout84.xml" ContentType="application/vnd.openxmlformats-officedocument.presentationml.slideLayout+xml"/>
  <Override PartName="/ppt/slideLayouts/slideLayout25.xml" ContentType="application/vnd.openxmlformats-officedocument.presentationml.slideLayout+xml"/>
  <Override PartName="/ppt/slideLayouts/slideLayout93.xml" ContentType="application/vnd.openxmlformats-officedocument.presentationml.slideLayout+xml"/>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xml" ContentType="application/vnd.openxmlformats-officedocument.presentationml.slide+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customXml" Target="../customXml/item4.xml"/><Relationship Id="rId8"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 id="2147483843" r:id="rId17"/>
    <p:sldMasterId id="2147483856" r:id="rId18"/>
  </p:sldMasterIdLst>
  <p:notesMasterIdLst>
    <p:notesMasterId r:id="rId19"/>
  </p:notesMasterIdLst>
  <p:sldIdLst>
    <p:sldId id="256" r:id="rId20"/>
    <p:sldId id="257" r:id="rId21"/>
    <p:sldId id="258" r:id="rId22"/>
    <p:sldId id="259" r:id="rId23"/>
    <p:sldId id="260" r:id="rId24"/>
    <p:sldId id="261" r:id="rId25"/>
    <p:sldId id="262" r:id="rId26"/>
    <p:sldId id="263" r:id="rId27"/>
    <p:sldId id="264" r:id="rId28"/>
    <p:sldId id="265" r:id="rId29"/>
    <p:sldId id="266" r:id="rId30"/>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notesMaster" Target="notesMasters/notesMaster1.xml"/><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30" Type="http://schemas.openxmlformats.org/officeDocument/2006/relationships/slide" Target="slides/slide11.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9"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fi-FI" sz="1800" spc="-1" strike="noStrike">
                <a:solidFill>
                  <a:srgbClr val="002830"/>
                </a:solidFill>
                <a:latin typeface="Avenir Next LT Pro"/>
              </a:rPr>
              <a:t>Click to move the slide</a:t>
            </a:r>
            <a:endParaRPr b="0" lang="fi-FI" sz="1800" spc="-1" strike="noStrike">
              <a:solidFill>
                <a:srgbClr val="002830"/>
              </a:solidFill>
              <a:latin typeface="Avenir Next LT Pro"/>
            </a:endParaRPr>
          </a:p>
        </p:txBody>
      </p:sp>
      <p:sp>
        <p:nvSpPr>
          <p:cNvPr id="860"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af-NA" sz="2000" spc="-1" strike="noStrike">
                <a:latin typeface="Arial"/>
              </a:rPr>
              <a:t>Click to edit the notes format</a:t>
            </a:r>
            <a:endParaRPr b="0" lang="af-NA" sz="2000" spc="-1" strike="noStrike">
              <a:latin typeface="Arial"/>
            </a:endParaRPr>
          </a:p>
        </p:txBody>
      </p:sp>
      <p:sp>
        <p:nvSpPr>
          <p:cNvPr id="861"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af-NA" sz="1400" spc="-1" strike="noStrike">
                <a:latin typeface="Times New Roman"/>
              </a:rPr>
              <a:t>&lt;header&gt;</a:t>
            </a:r>
            <a:endParaRPr b="0" lang="af-NA" sz="1400" spc="-1" strike="noStrike">
              <a:latin typeface="Times New Roman"/>
            </a:endParaRPr>
          </a:p>
        </p:txBody>
      </p:sp>
      <p:sp>
        <p:nvSpPr>
          <p:cNvPr id="862" name="PlaceHolder 4"/>
          <p:cNvSpPr>
            <a:spLocks noGrp="1"/>
          </p:cNvSpPr>
          <p:nvPr>
            <p:ph type="dt" idx="52"/>
          </p:nvPr>
        </p:nvSpPr>
        <p:spPr>
          <a:xfrm>
            <a:off x="4278960" y="0"/>
            <a:ext cx="3280680" cy="534240"/>
          </a:xfrm>
          <a:prstGeom prst="rect">
            <a:avLst/>
          </a:prstGeom>
          <a:noFill/>
          <a:ln w="0">
            <a:noFill/>
          </a:ln>
        </p:spPr>
        <p:txBody>
          <a:bodyPr lIns="0" rIns="0" tIns="0" bIns="0" anchor="t">
            <a:noAutofit/>
          </a:bodyPr>
          <a:lstStyle>
            <a:lvl1pPr algn="r">
              <a:buNone/>
              <a:defRPr b="0" lang="af-NA" sz="1400" spc="-1" strike="noStrike">
                <a:latin typeface="Times New Roman"/>
              </a:defRPr>
            </a:lvl1pPr>
          </a:lstStyle>
          <a:p>
            <a:pPr algn="r">
              <a:buNone/>
            </a:pPr>
            <a:r>
              <a:rPr b="0" lang="af-NA" sz="1400" spc="-1" strike="noStrike">
                <a:latin typeface="Times New Roman"/>
              </a:rPr>
              <a:t>&lt;date/time&gt;</a:t>
            </a:r>
            <a:endParaRPr b="0" lang="af-NA" sz="1400" spc="-1" strike="noStrike">
              <a:latin typeface="Times New Roman"/>
            </a:endParaRPr>
          </a:p>
        </p:txBody>
      </p:sp>
      <p:sp>
        <p:nvSpPr>
          <p:cNvPr id="863" name="PlaceHolder 5"/>
          <p:cNvSpPr>
            <a:spLocks noGrp="1"/>
          </p:cNvSpPr>
          <p:nvPr>
            <p:ph type="ftr" idx="53"/>
          </p:nvPr>
        </p:nvSpPr>
        <p:spPr>
          <a:xfrm>
            <a:off x="0" y="10157400"/>
            <a:ext cx="3280680" cy="534240"/>
          </a:xfrm>
          <a:prstGeom prst="rect">
            <a:avLst/>
          </a:prstGeom>
          <a:noFill/>
          <a:ln w="0">
            <a:noFill/>
          </a:ln>
        </p:spPr>
        <p:txBody>
          <a:bodyPr lIns="0" rIns="0" tIns="0" bIns="0" anchor="b">
            <a:noAutofit/>
          </a:bodyPr>
          <a:lstStyle>
            <a:lvl1pPr>
              <a:defRPr b="0" lang="af-NA" sz="1400" spc="-1" strike="noStrike">
                <a:latin typeface="Times New Roman"/>
              </a:defRPr>
            </a:lvl1pPr>
          </a:lstStyle>
          <a:p>
            <a:r>
              <a:rPr b="0" lang="af-NA" sz="1400" spc="-1" strike="noStrike">
                <a:latin typeface="Times New Roman"/>
              </a:rPr>
              <a:t>&lt;footer&gt;</a:t>
            </a:r>
            <a:endParaRPr b="0" lang="af-NA" sz="1400" spc="-1" strike="noStrike">
              <a:latin typeface="Times New Roman"/>
            </a:endParaRPr>
          </a:p>
        </p:txBody>
      </p:sp>
      <p:sp>
        <p:nvSpPr>
          <p:cNvPr id="864" name="PlaceHolder 6"/>
          <p:cNvSpPr>
            <a:spLocks noGrp="1"/>
          </p:cNvSpPr>
          <p:nvPr>
            <p:ph type="sldNum" idx="54"/>
          </p:nvPr>
        </p:nvSpPr>
        <p:spPr>
          <a:xfrm>
            <a:off x="4278960" y="10157400"/>
            <a:ext cx="3280680" cy="534240"/>
          </a:xfrm>
          <a:prstGeom prst="rect">
            <a:avLst/>
          </a:prstGeom>
          <a:noFill/>
          <a:ln w="0">
            <a:noFill/>
          </a:ln>
        </p:spPr>
        <p:txBody>
          <a:bodyPr lIns="0" rIns="0" tIns="0" bIns="0" anchor="b">
            <a:noAutofit/>
          </a:bodyPr>
          <a:lstStyle>
            <a:lvl1pPr algn="r">
              <a:buNone/>
              <a:defRPr b="0" lang="af-NA" sz="1400" spc="-1" strike="noStrike">
                <a:latin typeface="Times New Roman"/>
              </a:defRPr>
            </a:lvl1pPr>
          </a:lstStyle>
          <a:p>
            <a:pPr algn="r">
              <a:buNone/>
            </a:pPr>
            <a:fld id="{96B95A6D-0134-40EF-B113-A2AD8DC10C9A}" type="slidenum">
              <a:rPr b="0" lang="af-NA" sz="1400" spc="-1" strike="noStrike">
                <a:latin typeface="Times New Roman"/>
              </a:rPr>
              <a:t>&lt;number&gt;</a:t>
            </a:fld>
            <a:endParaRPr b="0" lang="af-NA"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3" name="PlaceHolder 1"/>
          <p:cNvSpPr>
            <a:spLocks noGrp="1"/>
          </p:cNvSpPr>
          <p:nvPr>
            <p:ph type="sldImg"/>
          </p:nvPr>
        </p:nvSpPr>
        <p:spPr>
          <a:xfrm>
            <a:off x="685800" y="1143000"/>
            <a:ext cx="5486040" cy="3085920"/>
          </a:xfrm>
          <a:prstGeom prst="rect">
            <a:avLst/>
          </a:prstGeom>
          <a:ln w="0">
            <a:noFill/>
          </a:ln>
        </p:spPr>
      </p:sp>
      <p:sp>
        <p:nvSpPr>
          <p:cNvPr id="944"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en-US" sz="1200" spc="-1" strike="noStrike">
                <a:solidFill>
                  <a:srgbClr val="000000"/>
                </a:solidFill>
                <a:latin typeface="+mn-lt"/>
                <a:ea typeface="+mn-ea"/>
              </a:rPr>
              <a:t>Finnish state owns 70% of CSC and Finnish higher education institutions own 30%. Companies entrusted with special state assignments are companies owned either partly or completely by the state, and in which the state has special interests regarding regulation or official duties; the company on its behalf has an assignment defined by the state. As part of national research system </a:t>
            </a:r>
            <a:r>
              <a:rPr b="1" lang="en-US" sz="1200" spc="-1" strike="noStrike">
                <a:solidFill>
                  <a:srgbClr val="000000"/>
                </a:solidFill>
                <a:latin typeface="+mn-lt"/>
                <a:ea typeface="+mn-ea"/>
              </a:rPr>
              <a:t>CSC develops, integrates and provides high-quality information technology services and ensures that Finland remains at the forefront of development.</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As a non-profit state enterprise with special tasks, the foundation for our existence is to create value for our customers. We catalyze our customers’ success by helping them to compute, preserve, transfer, analyze, and utilize information. Our owners determine the purpose of the enterprise and a majority of our services are aimed at meeting our owners' needs. ​</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Our primary customers are the Ministry of Education and Culture and organizations in the field, higher education institutions (universities and universities of applied sciences), research institutes and public administration. Our owners are able to purchase our services without bidding and we provide services to our owners for no profit. As a non-profit enterprise we do not seek financial profit, and our success is measured in terms of how much value it generates for our owners and customers.​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We provide internationally high-quality ICT services for our customers, such as:​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Computing and data management services for researchers​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Digital learning and education services for education organizations​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Common platforms, identity management services and network for public administration and culture.​</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CSC´s datacenter has operated in Kajaani since 2012. Our data center ecosystem includes Finland’s national computing resources Puhti and Mahti supercomputers and Allas, which is a data management system. In addition, EuroHPC’s, that is, EU’s supercomputing joint undertaking’s LUMI, which is one of the world’s fastest and ecofriendliest supercomputers, is also located in our Kajaani data center. The data center’s carbon footprint is minimized: for instance Kajaani’s geographical location provides excellent conditions for cooling down servers with outdoor air. LUMI’s excess heat is also reused in Kajaani district heating. ​</a:t>
            </a:r>
            <a:endParaRPr b="0" lang="en-US" sz="1200" spc="-1" strike="noStrike">
              <a:latin typeface="Arial"/>
            </a:endParaRPr>
          </a:p>
          <a:p>
            <a:pPr marL="216000" indent="-216000">
              <a:lnSpc>
                <a:spcPct val="100000"/>
              </a:lnSpc>
              <a:buNone/>
            </a:pPr>
            <a:endParaRPr b="0" lang="en-US" sz="1200" spc="-1" strike="noStrike">
              <a:latin typeface="Arial"/>
            </a:endParaRPr>
          </a:p>
        </p:txBody>
      </p:sp>
      <p:sp>
        <p:nvSpPr>
          <p:cNvPr id="945" name="PlaceHolder 3"/>
          <p:cNvSpPr>
            <a:spLocks noGrp="1"/>
          </p:cNvSpPr>
          <p:nvPr>
            <p:ph type="sldNum" idx="83"/>
          </p:nvPr>
        </p:nvSpPr>
        <p:spPr>
          <a:xfrm>
            <a:off x="3884760" y="8685360"/>
            <a:ext cx="2971440" cy="458280"/>
          </a:xfrm>
          <a:prstGeom prst="rect">
            <a:avLst/>
          </a:prstGeom>
          <a:noFill/>
          <a:ln w="0">
            <a:noFill/>
          </a:ln>
        </p:spPr>
        <p:txBody>
          <a:bodyPr anchor="b">
            <a:noAutofit/>
          </a:bodyPr>
          <a:lstStyle>
            <a:lvl1pPr algn="r">
              <a:lnSpc>
                <a:spcPct val="100000"/>
              </a:lnSpc>
              <a:buNone/>
              <a:defRPr b="0" lang="en-US" sz="800" spc="-1" strike="noStrike">
                <a:latin typeface="Times New Roman"/>
              </a:defRPr>
            </a:lvl1pPr>
          </a:lstStyle>
          <a:p>
            <a:pPr algn="r">
              <a:lnSpc>
                <a:spcPct val="100000"/>
              </a:lnSpc>
              <a:buNone/>
            </a:pPr>
            <a:fld id="{BEAD7249-1C2E-4A10-A733-114A6C5FAD2D}" type="slidenum">
              <a:rPr b="0" lang="en-US" sz="800" spc="-1" strike="noStrike">
                <a:latin typeface="Times New Roman"/>
              </a:rPr>
              <a:t>11</a:t>
            </a:fld>
            <a:endParaRPr b="0" lang="en-US" sz="8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6" name="PlaceHolder 1"/>
          <p:cNvSpPr>
            <a:spLocks noGrp="1"/>
          </p:cNvSpPr>
          <p:nvPr>
            <p:ph type="sldImg"/>
          </p:nvPr>
        </p:nvSpPr>
        <p:spPr>
          <a:xfrm>
            <a:off x="685800" y="1143000"/>
            <a:ext cx="5486040" cy="3085920"/>
          </a:xfrm>
          <a:prstGeom prst="rect">
            <a:avLst/>
          </a:prstGeom>
          <a:ln w="0">
            <a:noFill/>
          </a:ln>
        </p:spPr>
      </p:sp>
      <p:sp>
        <p:nvSpPr>
          <p:cNvPr id="94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en-US" sz="1200" spc="-1" strike="noStrike">
                <a:solidFill>
                  <a:srgbClr val="000000"/>
                </a:solidFill>
                <a:latin typeface="+mn-lt"/>
                <a:ea typeface="+mn-ea"/>
              </a:rPr>
              <a:t>Finnish state owns 70% of CSC and Finnish higher education institutions own 30%. Companies entrusted with special state assignments are companies owned either partly or completely by the state, and in which the state has special interests regarding regulation or official duties; the company on its behalf has an assignment defined by the state. As part of national research system </a:t>
            </a:r>
            <a:r>
              <a:rPr b="1" lang="en-US" sz="1200" spc="-1" strike="noStrike">
                <a:solidFill>
                  <a:srgbClr val="000000"/>
                </a:solidFill>
                <a:latin typeface="+mn-lt"/>
                <a:ea typeface="+mn-ea"/>
              </a:rPr>
              <a:t>CSC develops, integrates and provides high-quality information technology services and ensures that Finland remains at the forefront of development.</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As a non-profit state enterprise with special tasks, the foundation for our existence is to create value for our customers. We catalyze our customers’ success by helping them to compute, preserve, transfer, analyze, and utilize information. Our owners determine the purpose of the enterprise and a majority of our services are aimed at meeting our owners' needs. ​</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Our primary customers are the Ministry of Education and Culture and organizations in the field, higher education institutions (universities and universities of applied sciences), research institutes and public administration. Our owners are able to purchase our services without bidding and we provide services to our owners for no profit. As a non-profit enterprise we do not seek financial profit, and our success is measured in terms of how much value it generates for our owners and customers.​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We provide internationally high-quality ICT services for our customers, such as:​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Computing and data management services for researchers​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Digital learning and education services for education organizations​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Common platforms, identity management services and network for public administration and culture.​</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CSC´s datacenter has operated in Kajaani since 2012. Our data center ecosystem includes Finland’s national computing resources Puhti and Mahti supercomputers and Allas, which is a data management system. In addition, EuroHPC’s, that is, EU’s supercomputing joint undertaking’s LUMI, which is one of the world’s fastest and ecofriendliest supercomputers, is also located in our Kajaani data center. The data center’s carbon footprint is minimized: for instance Kajaani’s geographical location provides excellent conditions for cooling down servers with outdoor air. LUMI’s excess heat is also reused in Kajaani district heating. ​</a:t>
            </a:r>
            <a:endParaRPr b="0" lang="en-US" sz="1200" spc="-1" strike="noStrike">
              <a:latin typeface="Arial"/>
            </a:endParaRPr>
          </a:p>
          <a:p>
            <a:pPr marL="216000" indent="-216000">
              <a:lnSpc>
                <a:spcPct val="100000"/>
              </a:lnSpc>
              <a:buNone/>
            </a:pPr>
            <a:endParaRPr b="0" lang="en-US" sz="1200" spc="-1" strike="noStrike">
              <a:latin typeface="Arial"/>
            </a:endParaRPr>
          </a:p>
        </p:txBody>
      </p:sp>
      <p:sp>
        <p:nvSpPr>
          <p:cNvPr id="948" name="PlaceHolder 3"/>
          <p:cNvSpPr>
            <a:spLocks noGrp="1"/>
          </p:cNvSpPr>
          <p:nvPr>
            <p:ph type="sldNum" idx="8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800" spc="-1" strike="noStrike">
                <a:latin typeface="Times New Roman"/>
              </a:defRPr>
            </a:lvl1pPr>
          </a:lstStyle>
          <a:p>
            <a:pPr algn="r">
              <a:lnSpc>
                <a:spcPct val="100000"/>
              </a:lnSpc>
              <a:buNone/>
            </a:pPr>
            <a:fld id="{33F5DAEF-2B31-45EA-A50F-C36179165B2B}" type="slidenum">
              <a:rPr b="0" lang="en-US" sz="800" spc="-1" strike="noStrike">
                <a:latin typeface="Times New Roman"/>
              </a:rPr>
              <a:t>11</a:t>
            </a:fld>
            <a:endParaRPr b="0" lang="en-US" sz="8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9" name="PlaceHolder 1"/>
          <p:cNvSpPr>
            <a:spLocks noGrp="1"/>
          </p:cNvSpPr>
          <p:nvPr>
            <p:ph type="sldImg"/>
          </p:nvPr>
        </p:nvSpPr>
        <p:spPr>
          <a:xfrm>
            <a:off x="685800" y="1143000"/>
            <a:ext cx="5486040" cy="3085920"/>
          </a:xfrm>
          <a:prstGeom prst="rect">
            <a:avLst/>
          </a:prstGeom>
          <a:ln w="0">
            <a:noFill/>
          </a:ln>
        </p:spPr>
      </p:sp>
      <p:sp>
        <p:nvSpPr>
          <p:cNvPr id="920"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en-US" sz="1200" spc="-1" strike="noStrike">
                <a:solidFill>
                  <a:srgbClr val="000000"/>
                </a:solidFill>
                <a:latin typeface="+mn-lt"/>
                <a:ea typeface="+mn-ea"/>
              </a:rPr>
              <a:t>Finnish state owns 70% of CSC and Finnish higher education institutions own 30%. Companies entrusted with special state assignments are companies owned either partly or completely by the state, and in which the state has special interests regarding regulation or official duties; the company on its behalf has an assignment defined by the state. As part of national research system </a:t>
            </a:r>
            <a:r>
              <a:rPr b="1" lang="en-US" sz="1200" spc="-1" strike="noStrike">
                <a:solidFill>
                  <a:srgbClr val="000000"/>
                </a:solidFill>
                <a:latin typeface="+mn-lt"/>
                <a:ea typeface="+mn-ea"/>
              </a:rPr>
              <a:t>CSC develops, integrates and provides high-quality information technology services and ensures that Finland remains at the forefront of development.</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As a non-profit state enterprise with special tasks, the foundation for our existence is to create value for our customers. We catalyze our customers’ success by helping them to compute, preserve, transfer, analyze, and utilize information. Our owners determine the purpose of the enterprise and a majority of our services are aimed at meeting our owners' needs. ​</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Our primary customers are the Ministry of Education and Culture and organizations in the field, higher education institutions (universities and universities of applied sciences), research institutes and public administration. Our owners are able to purchase our services without bidding and we provide services to our owners for no profit. As a non-profit enterprise we do not seek financial profit, and our success is measured in terms of how much value it generates for our owners and customers.​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We provide internationally high-quality ICT services for our customers, such as:​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Computing and data management services for researchers​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Digital learning and education services for education organizations​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Common platforms, identity management services and network for public administration and culture.​</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CSC´s datacenter has operated in Kajaani since 2012. Our data center ecosystem includes Finland’s national computing resources Puhti and Mahti supercomputers and Allas, which is a data management system. In addition, EuroHPC’s, that is, EU’s supercomputing joint undertaking’s LUMI, which is one of the world’s fastest and ecofriendliest supercomputers, is also located in our Kajaani data center. The data center’s carbon footprint is minimized: for instance Kajaani’s geographical location provides excellent conditions for cooling down servers with outdoor air. LUMI’s excess heat is also reused in Kajaani district heating. ​</a:t>
            </a:r>
            <a:endParaRPr b="0" lang="en-US" sz="1200" spc="-1" strike="noStrike">
              <a:latin typeface="Arial"/>
            </a:endParaRPr>
          </a:p>
          <a:p>
            <a:pPr marL="216000" indent="-216000">
              <a:lnSpc>
                <a:spcPct val="100000"/>
              </a:lnSpc>
              <a:buNone/>
            </a:pPr>
            <a:endParaRPr b="0" lang="en-US" sz="1200" spc="-1" strike="noStrike">
              <a:latin typeface="Arial"/>
            </a:endParaRPr>
          </a:p>
        </p:txBody>
      </p:sp>
      <p:sp>
        <p:nvSpPr>
          <p:cNvPr id="921" name="PlaceHolder 3"/>
          <p:cNvSpPr>
            <a:spLocks noGrp="1"/>
          </p:cNvSpPr>
          <p:nvPr>
            <p:ph type="sldNum" idx="7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800" spc="-1" strike="noStrike">
                <a:latin typeface="Times New Roman"/>
              </a:defRPr>
            </a:lvl1pPr>
          </a:lstStyle>
          <a:p>
            <a:pPr algn="r">
              <a:lnSpc>
                <a:spcPct val="100000"/>
              </a:lnSpc>
              <a:buNone/>
            </a:pPr>
            <a:fld id="{ED7103BA-3FE9-4DC7-B709-3DAFF72EDB66}" type="slidenum">
              <a:rPr b="0" lang="en-US" sz="800" spc="-1" strike="noStrike">
                <a:latin typeface="Times New Roman"/>
              </a:rPr>
              <a:t>11</a:t>
            </a:fld>
            <a:endParaRPr b="0" lang="en-US" sz="8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2" name="PlaceHolder 1"/>
          <p:cNvSpPr>
            <a:spLocks noGrp="1"/>
          </p:cNvSpPr>
          <p:nvPr>
            <p:ph type="sldImg"/>
          </p:nvPr>
        </p:nvSpPr>
        <p:spPr>
          <a:xfrm>
            <a:off x="685800" y="1143000"/>
            <a:ext cx="5486040" cy="3085920"/>
          </a:xfrm>
          <a:prstGeom prst="rect">
            <a:avLst/>
          </a:prstGeom>
          <a:ln w="0">
            <a:noFill/>
          </a:ln>
        </p:spPr>
      </p:sp>
      <p:sp>
        <p:nvSpPr>
          <p:cNvPr id="923"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en-US" sz="1200" spc="-1" strike="noStrike">
                <a:solidFill>
                  <a:srgbClr val="000000"/>
                </a:solidFill>
                <a:latin typeface="+mn-lt"/>
                <a:ea typeface="+mn-ea"/>
              </a:rPr>
              <a:t>Finnish state owns 70% of CSC and Finnish higher education institutions own 30%. Companies entrusted with special state assignments are companies owned either partly or completely by the state, and in which the state has special interests regarding regulation or official duties; the company on its behalf has an assignment defined by the state. As part of national research system </a:t>
            </a:r>
            <a:r>
              <a:rPr b="1" lang="en-US" sz="1200" spc="-1" strike="noStrike">
                <a:solidFill>
                  <a:srgbClr val="000000"/>
                </a:solidFill>
                <a:latin typeface="+mn-lt"/>
                <a:ea typeface="+mn-ea"/>
              </a:rPr>
              <a:t>CSC develops, integrates and provides high-quality information technology services and ensures that Finland remains at the forefront of development.</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As a non-profit state enterprise with special tasks, the foundation for our existence is to create value for our customers. We catalyze our customers’ success by helping them to compute, preserve, transfer, analyze, and utilize information. Our owners determine the purpose of the enterprise and a majority of our services are aimed at meeting our owners' needs. ​</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Our primary customers are the Ministry of Education and Culture and organizations in the field, higher education institutions (universities and universities of applied sciences), research institutes and public administration. Our owners are able to purchase our services without bidding and we provide services to our owners for no profit. As a non-profit enterprise we do not seek financial profit, and our success is measured in terms of how much value it generates for our owners and customers.​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We provide internationally high-quality ICT services for our customers, such as:​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Computing and data management services for researchers​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Digital learning and education services for education organizations​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Common platforms, identity management services and network for public administration and culture.​</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CSC´s datacenter has operated in Kajaani since 2012. Our data center ecosystem includes Finland’s national computing resources Puhti and Mahti supercomputers and Allas, which is a data management system. In addition, EuroHPC’s, that is, EU’s supercomputing joint undertaking’s LUMI, which is one of the world’s fastest and ecofriendliest supercomputers, is also located in our Kajaani data center. The data center’s carbon footprint is minimized: for instance Kajaani’s geographical location provides excellent conditions for cooling down servers with outdoor air. LUMI’s excess heat is also reused in Kajaani district heating. ​</a:t>
            </a:r>
            <a:endParaRPr b="0" lang="en-US" sz="1200" spc="-1" strike="noStrike">
              <a:latin typeface="Arial"/>
            </a:endParaRPr>
          </a:p>
          <a:p>
            <a:pPr marL="216000" indent="-216000">
              <a:lnSpc>
                <a:spcPct val="100000"/>
              </a:lnSpc>
              <a:buNone/>
            </a:pPr>
            <a:endParaRPr b="0" lang="en-US" sz="1200" spc="-1" strike="noStrike">
              <a:latin typeface="Arial"/>
            </a:endParaRPr>
          </a:p>
        </p:txBody>
      </p:sp>
      <p:sp>
        <p:nvSpPr>
          <p:cNvPr id="924" name="PlaceHolder 3"/>
          <p:cNvSpPr>
            <a:spLocks noGrp="1"/>
          </p:cNvSpPr>
          <p:nvPr>
            <p:ph type="sldNum" idx="7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800" spc="-1" strike="noStrike">
                <a:latin typeface="Times New Roman"/>
              </a:defRPr>
            </a:lvl1pPr>
          </a:lstStyle>
          <a:p>
            <a:pPr algn="r">
              <a:lnSpc>
                <a:spcPct val="100000"/>
              </a:lnSpc>
              <a:buNone/>
            </a:pPr>
            <a:fld id="{24941AA0-4C33-4E04-BEAA-1555259BE23A}" type="slidenum">
              <a:rPr b="0" lang="en-US" sz="800" spc="-1" strike="noStrike">
                <a:latin typeface="Times New Roman"/>
              </a:rPr>
              <a:t>11</a:t>
            </a:fld>
            <a:endParaRPr b="0" lang="en-US" sz="8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5" name="PlaceHolder 1"/>
          <p:cNvSpPr>
            <a:spLocks noGrp="1"/>
          </p:cNvSpPr>
          <p:nvPr>
            <p:ph type="sldImg"/>
          </p:nvPr>
        </p:nvSpPr>
        <p:spPr>
          <a:xfrm>
            <a:off x="685800" y="1143000"/>
            <a:ext cx="5486040" cy="3085920"/>
          </a:xfrm>
          <a:prstGeom prst="rect">
            <a:avLst/>
          </a:prstGeom>
          <a:ln w="0">
            <a:noFill/>
          </a:ln>
        </p:spPr>
      </p:sp>
      <p:sp>
        <p:nvSpPr>
          <p:cNvPr id="926"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en-US" sz="1200" spc="-1" strike="noStrike">
                <a:solidFill>
                  <a:srgbClr val="000000"/>
                </a:solidFill>
                <a:latin typeface="+mn-lt"/>
                <a:ea typeface="+mn-ea"/>
              </a:rPr>
              <a:t>Finnish state owns 70% of CSC and Finnish higher education institutions own 30%. Companies entrusted with special state assignments are companies owned either partly or completely by the state, and in which the state has special interests regarding regulation or official duties; the company on its behalf has an assignment defined by the state. As part of national research system </a:t>
            </a:r>
            <a:r>
              <a:rPr b="1" lang="en-US" sz="1200" spc="-1" strike="noStrike">
                <a:solidFill>
                  <a:srgbClr val="000000"/>
                </a:solidFill>
                <a:latin typeface="+mn-lt"/>
                <a:ea typeface="+mn-ea"/>
              </a:rPr>
              <a:t>CSC develops, integrates and provides high-quality information technology services and ensures that Finland remains at the forefront of development.</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As a non-profit state enterprise with special tasks, the foundation for our existence is to create value for our customers. We catalyze our customers’ success by helping them to compute, preserve, transfer, analyze, and utilize information. Our owners determine the purpose of the enterprise and a majority of our services are aimed at meeting our owners' needs. ​</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Our primary customers are the Ministry of Education and Culture and organizations in the field, higher education institutions (universities and universities of applied sciences), research institutes and public administration. Our owners are able to purchase our services without bidding and we provide services to our owners for no profit. As a non-profit enterprise we do not seek financial profit, and our success is measured in terms of how much value it generates for our owners and customers.​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We provide internationally high-quality ICT services for our customers, such as:​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Computing and data management services for researchers​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Digital learning and education services for education organizations​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Common platforms, identity management services and network for public administration and culture.​</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CSC´s datacenter has operated in Kajaani since 2012. Our data center ecosystem includes Finland’s national computing resources Puhti and Mahti supercomputers and Allas, which is a data management system. In addition, EuroHPC’s, that is, EU’s supercomputing joint undertaking’s LUMI, which is one of the world’s fastest and ecofriendliest supercomputers, is also located in our Kajaani data center. The data center’s carbon footprint is minimized: for instance Kajaani’s geographical location provides excellent conditions for cooling down servers with outdoor air. LUMI’s excess heat is also reused in Kajaani district heating. ​</a:t>
            </a:r>
            <a:endParaRPr b="0" lang="en-US" sz="1200" spc="-1" strike="noStrike">
              <a:latin typeface="Arial"/>
            </a:endParaRPr>
          </a:p>
          <a:p>
            <a:pPr marL="216000" indent="-216000">
              <a:lnSpc>
                <a:spcPct val="100000"/>
              </a:lnSpc>
              <a:buNone/>
            </a:pPr>
            <a:endParaRPr b="0" lang="en-US" sz="1200" spc="-1" strike="noStrike">
              <a:latin typeface="Arial"/>
            </a:endParaRPr>
          </a:p>
        </p:txBody>
      </p:sp>
      <p:sp>
        <p:nvSpPr>
          <p:cNvPr id="927" name="PlaceHolder 3"/>
          <p:cNvSpPr>
            <a:spLocks noGrp="1"/>
          </p:cNvSpPr>
          <p:nvPr>
            <p:ph type="sldNum" idx="7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800" spc="-1" strike="noStrike">
                <a:latin typeface="Times New Roman"/>
              </a:defRPr>
            </a:lvl1pPr>
          </a:lstStyle>
          <a:p>
            <a:pPr algn="r">
              <a:lnSpc>
                <a:spcPct val="100000"/>
              </a:lnSpc>
              <a:buNone/>
            </a:pPr>
            <a:fld id="{ABA376B7-5B65-461C-86BB-CE7637006690}" type="slidenum">
              <a:rPr b="0" lang="en-US" sz="800" spc="-1" strike="noStrike">
                <a:latin typeface="Times New Roman"/>
              </a:rPr>
              <a:t>11</a:t>
            </a:fld>
            <a:endParaRPr b="0" lang="en-US" sz="8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8" name="PlaceHolder 1"/>
          <p:cNvSpPr>
            <a:spLocks noGrp="1"/>
          </p:cNvSpPr>
          <p:nvPr>
            <p:ph type="sldImg"/>
          </p:nvPr>
        </p:nvSpPr>
        <p:spPr>
          <a:xfrm>
            <a:off x="685800" y="1143000"/>
            <a:ext cx="5486040" cy="3085920"/>
          </a:xfrm>
          <a:prstGeom prst="rect">
            <a:avLst/>
          </a:prstGeom>
          <a:ln w="0">
            <a:noFill/>
          </a:ln>
        </p:spPr>
      </p:sp>
      <p:sp>
        <p:nvSpPr>
          <p:cNvPr id="92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en-US" sz="1200" spc="-1" strike="noStrike">
                <a:solidFill>
                  <a:srgbClr val="000000"/>
                </a:solidFill>
                <a:latin typeface="+mn-lt"/>
                <a:ea typeface="+mn-ea"/>
              </a:rPr>
              <a:t>Finnish state owns 70% of CSC and Finnish higher education institutions own 30%. Companies entrusted with special state assignments are companies owned either partly or completely by the state, and in which the state has special interests regarding regulation or official duties; the company on its behalf has an assignment defined by the state. As part of national research system </a:t>
            </a:r>
            <a:r>
              <a:rPr b="1" lang="en-US" sz="1200" spc="-1" strike="noStrike">
                <a:solidFill>
                  <a:srgbClr val="000000"/>
                </a:solidFill>
                <a:latin typeface="+mn-lt"/>
                <a:ea typeface="+mn-ea"/>
              </a:rPr>
              <a:t>CSC develops, integrates and provides high-quality information technology services and ensures that Finland remains at the forefront of development.</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As a non-profit state enterprise with special tasks, the foundation for our existence is to create value for our customers. We catalyze our customers’ success by helping them to compute, preserve, transfer, analyze, and utilize information. Our owners determine the purpose of the enterprise and a majority of our services are aimed at meeting our owners' needs. ​</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Our primary customers are the Ministry of Education and Culture and organizations in the field, higher education institutions (universities and universities of applied sciences), research institutes and public administration. Our owners are able to purchase our services without bidding and we provide services to our owners for no profit. As a non-profit enterprise we do not seek financial profit, and our success is measured in terms of how much value it generates for our owners and customers.​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We provide internationally high-quality ICT services for our customers, such as:​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Computing and data management services for researchers​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Digital learning and education services for education organizations​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Common platforms, identity management services and network for public administration and culture.​</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CSC´s datacenter has operated in Kajaani since 2012. Our data center ecosystem includes Finland’s national computing resources Puhti and Mahti supercomputers and Allas, which is a data management system. In addition, EuroHPC’s, that is, EU’s supercomputing joint undertaking’s LUMI, which is one of the world’s fastest and ecofriendliest supercomputers, is also located in our Kajaani data center. The data center’s carbon footprint is minimized: for instance Kajaani’s geographical location provides excellent conditions for cooling down servers with outdoor air. LUMI’s excess heat is also reused in Kajaani district heating. ​</a:t>
            </a:r>
            <a:endParaRPr b="0" lang="en-US" sz="1200" spc="-1" strike="noStrike">
              <a:latin typeface="Arial"/>
            </a:endParaRPr>
          </a:p>
          <a:p>
            <a:pPr marL="216000" indent="-216000">
              <a:lnSpc>
                <a:spcPct val="100000"/>
              </a:lnSpc>
              <a:buNone/>
            </a:pPr>
            <a:endParaRPr b="0" lang="en-US" sz="1200" spc="-1" strike="noStrike">
              <a:latin typeface="Arial"/>
            </a:endParaRPr>
          </a:p>
        </p:txBody>
      </p:sp>
      <p:sp>
        <p:nvSpPr>
          <p:cNvPr id="930" name="PlaceHolder 3"/>
          <p:cNvSpPr>
            <a:spLocks noGrp="1"/>
          </p:cNvSpPr>
          <p:nvPr>
            <p:ph type="sldNum" idx="78"/>
          </p:nvPr>
        </p:nvSpPr>
        <p:spPr>
          <a:xfrm>
            <a:off x="3884760" y="8685360"/>
            <a:ext cx="2971440" cy="458280"/>
          </a:xfrm>
          <a:prstGeom prst="rect">
            <a:avLst/>
          </a:prstGeom>
          <a:noFill/>
          <a:ln w="0">
            <a:noFill/>
          </a:ln>
        </p:spPr>
        <p:txBody>
          <a:bodyPr anchor="b">
            <a:noAutofit/>
          </a:bodyPr>
          <a:lstStyle>
            <a:lvl1pPr algn="r">
              <a:lnSpc>
                <a:spcPct val="100000"/>
              </a:lnSpc>
              <a:buNone/>
              <a:defRPr b="0" lang="en-US" sz="800" spc="-1" strike="noStrike">
                <a:latin typeface="Times New Roman"/>
              </a:defRPr>
            </a:lvl1pPr>
          </a:lstStyle>
          <a:p>
            <a:pPr algn="r">
              <a:lnSpc>
                <a:spcPct val="100000"/>
              </a:lnSpc>
              <a:buNone/>
            </a:pPr>
            <a:fld id="{6D1CCDAD-1E9E-40B3-921D-AACBB4181F34}" type="slidenum">
              <a:rPr b="0" lang="en-US" sz="800" spc="-1" strike="noStrike">
                <a:latin typeface="Times New Roman"/>
              </a:rPr>
              <a:t>11</a:t>
            </a:fld>
            <a:endParaRPr b="0" lang="en-US" sz="8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1" name="PlaceHolder 1"/>
          <p:cNvSpPr>
            <a:spLocks noGrp="1"/>
          </p:cNvSpPr>
          <p:nvPr>
            <p:ph type="sldImg"/>
          </p:nvPr>
        </p:nvSpPr>
        <p:spPr>
          <a:xfrm>
            <a:off x="685800" y="1143000"/>
            <a:ext cx="5486040" cy="3085920"/>
          </a:xfrm>
          <a:prstGeom prst="rect">
            <a:avLst/>
          </a:prstGeom>
          <a:ln w="0">
            <a:noFill/>
          </a:ln>
        </p:spPr>
      </p:sp>
      <p:sp>
        <p:nvSpPr>
          <p:cNvPr id="932"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en-US" sz="1200" spc="-1" strike="noStrike">
                <a:solidFill>
                  <a:srgbClr val="000000"/>
                </a:solidFill>
                <a:latin typeface="+mn-lt"/>
                <a:ea typeface="+mn-ea"/>
              </a:rPr>
              <a:t>Finnish state owns 70% of CSC and Finnish higher education institutions own 30%. Companies entrusted with special state assignments are companies owned either partly or completely by the state, and in which the state has special interests regarding regulation or official duties; the company on its behalf has an assignment defined by the state. As part of national research system </a:t>
            </a:r>
            <a:r>
              <a:rPr b="1" lang="en-US" sz="1200" spc="-1" strike="noStrike">
                <a:solidFill>
                  <a:srgbClr val="000000"/>
                </a:solidFill>
                <a:latin typeface="+mn-lt"/>
                <a:ea typeface="+mn-ea"/>
              </a:rPr>
              <a:t>CSC develops, integrates and provides high-quality information technology services and ensures that Finland remains at the forefront of development.</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As a non-profit state enterprise with special tasks, the foundation for our existence is to create value for our customers. We catalyze our customers’ success by helping them to compute, preserve, transfer, analyze, and utilize information. Our owners determine the purpose of the enterprise and a majority of our services are aimed at meeting our owners' needs. ​</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Our primary customers are the Ministry of Education and Culture and organizations in the field, higher education institutions (universities and universities of applied sciences), research institutes and public administration. Our owners are able to purchase our services without bidding and we provide services to our owners for no profit. As a non-profit enterprise we do not seek financial profit, and our success is measured in terms of how much value it generates for our owners and customers.​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We provide internationally high-quality ICT services for our customers, such as:​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Computing and data management services for researchers​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Digital learning and education services for education organizations​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Common platforms, identity management services and network for public administration and culture.​</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CSC´s datacenter has operated in Kajaani since 2012. Our data center ecosystem includes Finland’s national computing resources Puhti and Mahti supercomputers and Allas, which is a data management system. In addition, EuroHPC’s, that is, EU’s supercomputing joint undertaking’s LUMI, which is one of the world’s fastest and ecofriendliest supercomputers, is also located in our Kajaani data center. The data center’s carbon footprint is minimized: for instance Kajaani’s geographical location provides excellent conditions for cooling down servers with outdoor air. LUMI’s excess heat is also reused in Kajaani district heating. ​</a:t>
            </a:r>
            <a:endParaRPr b="0" lang="en-US" sz="1200" spc="-1" strike="noStrike">
              <a:latin typeface="Arial"/>
            </a:endParaRPr>
          </a:p>
          <a:p>
            <a:pPr marL="216000" indent="-216000">
              <a:lnSpc>
                <a:spcPct val="100000"/>
              </a:lnSpc>
              <a:buNone/>
            </a:pPr>
            <a:endParaRPr b="0" lang="en-US" sz="1200" spc="-1" strike="noStrike">
              <a:latin typeface="Arial"/>
            </a:endParaRPr>
          </a:p>
        </p:txBody>
      </p:sp>
      <p:sp>
        <p:nvSpPr>
          <p:cNvPr id="933" name="PlaceHolder 3"/>
          <p:cNvSpPr>
            <a:spLocks noGrp="1"/>
          </p:cNvSpPr>
          <p:nvPr>
            <p:ph type="sldNum" idx="79"/>
          </p:nvPr>
        </p:nvSpPr>
        <p:spPr>
          <a:xfrm>
            <a:off x="3884760" y="8685360"/>
            <a:ext cx="2971440" cy="458280"/>
          </a:xfrm>
          <a:prstGeom prst="rect">
            <a:avLst/>
          </a:prstGeom>
          <a:noFill/>
          <a:ln w="0">
            <a:noFill/>
          </a:ln>
        </p:spPr>
        <p:txBody>
          <a:bodyPr anchor="b">
            <a:noAutofit/>
          </a:bodyPr>
          <a:lstStyle>
            <a:lvl1pPr algn="r">
              <a:lnSpc>
                <a:spcPct val="100000"/>
              </a:lnSpc>
              <a:buNone/>
              <a:defRPr b="0" lang="en-US" sz="800" spc="-1" strike="noStrike">
                <a:latin typeface="Times New Roman"/>
              </a:defRPr>
            </a:lvl1pPr>
          </a:lstStyle>
          <a:p>
            <a:pPr algn="r">
              <a:lnSpc>
                <a:spcPct val="100000"/>
              </a:lnSpc>
              <a:buNone/>
            </a:pPr>
            <a:fld id="{99C0A5B2-541F-4901-ACE0-A845CD50CD0A}" type="slidenum">
              <a:rPr b="0" lang="en-US" sz="800" spc="-1" strike="noStrike">
                <a:latin typeface="Times New Roman"/>
              </a:rPr>
              <a:t>11</a:t>
            </a:fld>
            <a:endParaRPr b="0" lang="en-US" sz="8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4" name="PlaceHolder 1"/>
          <p:cNvSpPr>
            <a:spLocks noGrp="1"/>
          </p:cNvSpPr>
          <p:nvPr>
            <p:ph type="sldImg"/>
          </p:nvPr>
        </p:nvSpPr>
        <p:spPr>
          <a:xfrm>
            <a:off x="685800" y="1143000"/>
            <a:ext cx="5486040" cy="3085920"/>
          </a:xfrm>
          <a:prstGeom prst="rect">
            <a:avLst/>
          </a:prstGeom>
          <a:ln w="0">
            <a:noFill/>
          </a:ln>
        </p:spPr>
      </p:sp>
      <p:sp>
        <p:nvSpPr>
          <p:cNvPr id="935"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en-US" sz="1200" spc="-1" strike="noStrike">
                <a:solidFill>
                  <a:srgbClr val="000000"/>
                </a:solidFill>
                <a:latin typeface="+mn-lt"/>
                <a:ea typeface="+mn-ea"/>
              </a:rPr>
              <a:t>Finnish state owns 70% of CSC and Finnish higher education institutions own 30%. Companies entrusted with special state assignments are companies owned either partly or completely by the state, and in which the state has special interests regarding regulation or official duties; the company on its behalf has an assignment defined by the state. As part of national research system </a:t>
            </a:r>
            <a:r>
              <a:rPr b="1" lang="en-US" sz="1200" spc="-1" strike="noStrike">
                <a:solidFill>
                  <a:srgbClr val="000000"/>
                </a:solidFill>
                <a:latin typeface="+mn-lt"/>
                <a:ea typeface="+mn-ea"/>
              </a:rPr>
              <a:t>CSC develops, integrates and provides high-quality information technology services and ensures that Finland remains at the forefront of development.</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As a non-profit state enterprise with special tasks, the foundation for our existence is to create value for our customers. We catalyze our customers’ success by helping them to compute, preserve, transfer, analyze, and utilize information. Our owners determine the purpose of the enterprise and a majority of our services are aimed at meeting our owners' needs. ​</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Our primary customers are the Ministry of Education and Culture and organizations in the field, higher education institutions (universities and universities of applied sciences), research institutes and public administration. Our owners are able to purchase our services without bidding and we provide services to our owners for no profit. As a non-profit enterprise we do not seek financial profit, and our success is measured in terms of how much value it generates for our owners and customers.​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We provide internationally high-quality ICT services for our customers, such as:​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Computing and data management services for researchers​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Digital learning and education services for education organizations​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Common platforms, identity management services and network for public administration and culture.​</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CSC´s datacenter has operated in Kajaani since 2012. Our data center ecosystem includes Finland’s national computing resources Puhti and Mahti supercomputers and Allas, which is a data management system. In addition, EuroHPC’s, that is, EU’s supercomputing joint undertaking’s LUMI, which is one of the world’s fastest and ecofriendliest supercomputers, is also located in our Kajaani data center. The data center’s carbon footprint is minimized: for instance Kajaani’s geographical location provides excellent conditions for cooling down servers with outdoor air. LUMI’s excess heat is also reused in Kajaani district heating. ​</a:t>
            </a:r>
            <a:endParaRPr b="0" lang="en-US" sz="1200" spc="-1" strike="noStrike">
              <a:latin typeface="Arial"/>
            </a:endParaRPr>
          </a:p>
          <a:p>
            <a:pPr marL="216000" indent="-216000">
              <a:lnSpc>
                <a:spcPct val="100000"/>
              </a:lnSpc>
              <a:buNone/>
            </a:pPr>
            <a:endParaRPr b="0" lang="en-US" sz="1200" spc="-1" strike="noStrike">
              <a:latin typeface="Arial"/>
            </a:endParaRPr>
          </a:p>
        </p:txBody>
      </p:sp>
      <p:sp>
        <p:nvSpPr>
          <p:cNvPr id="936" name="PlaceHolder 3"/>
          <p:cNvSpPr>
            <a:spLocks noGrp="1"/>
          </p:cNvSpPr>
          <p:nvPr>
            <p:ph type="sldNum" idx="80"/>
          </p:nvPr>
        </p:nvSpPr>
        <p:spPr>
          <a:xfrm>
            <a:off x="3884760" y="8685360"/>
            <a:ext cx="2971440" cy="458280"/>
          </a:xfrm>
          <a:prstGeom prst="rect">
            <a:avLst/>
          </a:prstGeom>
          <a:noFill/>
          <a:ln w="0">
            <a:noFill/>
          </a:ln>
        </p:spPr>
        <p:txBody>
          <a:bodyPr anchor="b">
            <a:noAutofit/>
          </a:bodyPr>
          <a:lstStyle>
            <a:lvl1pPr algn="r">
              <a:lnSpc>
                <a:spcPct val="100000"/>
              </a:lnSpc>
              <a:buNone/>
              <a:defRPr b="0" lang="en-US" sz="800" spc="-1" strike="noStrike">
                <a:latin typeface="Times New Roman"/>
              </a:defRPr>
            </a:lvl1pPr>
          </a:lstStyle>
          <a:p>
            <a:pPr algn="r">
              <a:lnSpc>
                <a:spcPct val="100000"/>
              </a:lnSpc>
              <a:buNone/>
            </a:pPr>
            <a:fld id="{DC724B35-ADB8-4E7B-8AE5-1AB4A9C0DC3D}" type="slidenum">
              <a:rPr b="0" lang="en-US" sz="800" spc="-1" strike="noStrike">
                <a:latin typeface="Times New Roman"/>
              </a:rPr>
              <a:t>11</a:t>
            </a:fld>
            <a:endParaRPr b="0" lang="en-US" sz="8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7" name="PlaceHolder 1"/>
          <p:cNvSpPr>
            <a:spLocks noGrp="1"/>
          </p:cNvSpPr>
          <p:nvPr>
            <p:ph type="sldImg"/>
          </p:nvPr>
        </p:nvSpPr>
        <p:spPr>
          <a:xfrm>
            <a:off x="685800" y="1143000"/>
            <a:ext cx="5486040" cy="3085920"/>
          </a:xfrm>
          <a:prstGeom prst="rect">
            <a:avLst/>
          </a:prstGeom>
          <a:ln w="0">
            <a:noFill/>
          </a:ln>
        </p:spPr>
      </p:sp>
      <p:sp>
        <p:nvSpPr>
          <p:cNvPr id="93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en-US" sz="1200" spc="-1" strike="noStrike">
                <a:solidFill>
                  <a:srgbClr val="000000"/>
                </a:solidFill>
                <a:latin typeface="+mn-lt"/>
                <a:ea typeface="+mn-ea"/>
              </a:rPr>
              <a:t>Finnish state owns 70% of CSC and Finnish higher education institutions own 30%. Companies entrusted with special state assignments are companies owned either partly or completely by the state, and in which the state has special interests regarding regulation or official duties; the company on its behalf has an assignment defined by the state. As part of national research system </a:t>
            </a:r>
            <a:r>
              <a:rPr b="1" lang="en-US" sz="1200" spc="-1" strike="noStrike">
                <a:solidFill>
                  <a:srgbClr val="000000"/>
                </a:solidFill>
                <a:latin typeface="+mn-lt"/>
                <a:ea typeface="+mn-ea"/>
              </a:rPr>
              <a:t>CSC develops, integrates and provides high-quality information technology services and ensures that Finland remains at the forefront of development.</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As a non-profit state enterprise with special tasks, the foundation for our existence is to create value for our customers. We catalyze our customers’ success by helping them to compute, preserve, transfer, analyze, and utilize information. Our owners determine the purpose of the enterprise and a majority of our services are aimed at meeting our owners' needs. ​</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Our primary customers are the Ministry of Education and Culture and organizations in the field, higher education institutions (universities and universities of applied sciences), research institutes and public administration. Our owners are able to purchase our services without bidding and we provide services to our owners for no profit. As a non-profit enterprise we do not seek financial profit, and our success is measured in terms of how much value it generates for our owners and customers.​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We provide internationally high-quality ICT services for our customers, such as:​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Computing and data management services for researchers​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Digital learning and education services for education organizations​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Common platforms, identity management services and network for public administration and culture.​</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CSC´s datacenter has operated in Kajaani since 2012. Our data center ecosystem includes Finland’s national computing resources Puhti and Mahti supercomputers and Allas, which is a data management system. In addition, EuroHPC’s, that is, EU’s supercomputing joint undertaking’s LUMI, which is one of the world’s fastest and ecofriendliest supercomputers, is also located in our Kajaani data center. The data center’s carbon footprint is minimized: for instance Kajaani’s geographical location provides excellent conditions for cooling down servers with outdoor air. LUMI’s excess heat is also reused in Kajaani district heating. ​</a:t>
            </a:r>
            <a:endParaRPr b="0" lang="en-US" sz="1200" spc="-1" strike="noStrike">
              <a:latin typeface="Arial"/>
            </a:endParaRPr>
          </a:p>
          <a:p>
            <a:pPr marL="216000" indent="-216000">
              <a:lnSpc>
                <a:spcPct val="100000"/>
              </a:lnSpc>
              <a:buNone/>
            </a:pPr>
            <a:endParaRPr b="0" lang="en-US" sz="1200" spc="-1" strike="noStrike">
              <a:latin typeface="Arial"/>
            </a:endParaRPr>
          </a:p>
        </p:txBody>
      </p:sp>
      <p:sp>
        <p:nvSpPr>
          <p:cNvPr id="939" name="PlaceHolder 3"/>
          <p:cNvSpPr>
            <a:spLocks noGrp="1"/>
          </p:cNvSpPr>
          <p:nvPr>
            <p:ph type="sldNum" idx="81"/>
          </p:nvPr>
        </p:nvSpPr>
        <p:spPr>
          <a:xfrm>
            <a:off x="3884760" y="8685360"/>
            <a:ext cx="2971440" cy="458280"/>
          </a:xfrm>
          <a:prstGeom prst="rect">
            <a:avLst/>
          </a:prstGeom>
          <a:noFill/>
          <a:ln w="0">
            <a:noFill/>
          </a:ln>
        </p:spPr>
        <p:txBody>
          <a:bodyPr anchor="b">
            <a:noAutofit/>
          </a:bodyPr>
          <a:lstStyle>
            <a:lvl1pPr algn="r">
              <a:lnSpc>
                <a:spcPct val="100000"/>
              </a:lnSpc>
              <a:buNone/>
              <a:defRPr b="0" lang="en-US" sz="800" spc="-1" strike="noStrike">
                <a:latin typeface="Times New Roman"/>
              </a:defRPr>
            </a:lvl1pPr>
          </a:lstStyle>
          <a:p>
            <a:pPr algn="r">
              <a:lnSpc>
                <a:spcPct val="100000"/>
              </a:lnSpc>
              <a:buNone/>
            </a:pPr>
            <a:fld id="{EA4A1B51-00FD-485F-8E88-0190DDC96324}" type="slidenum">
              <a:rPr b="0" lang="en-US" sz="800" spc="-1" strike="noStrike">
                <a:latin typeface="Times New Roman"/>
              </a:rPr>
              <a:t>11</a:t>
            </a:fld>
            <a:endParaRPr b="0" lang="en-US" sz="8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0" name="PlaceHolder 1"/>
          <p:cNvSpPr>
            <a:spLocks noGrp="1"/>
          </p:cNvSpPr>
          <p:nvPr>
            <p:ph type="sldImg"/>
          </p:nvPr>
        </p:nvSpPr>
        <p:spPr>
          <a:xfrm>
            <a:off x="685800" y="1143000"/>
            <a:ext cx="5486040" cy="3085920"/>
          </a:xfrm>
          <a:prstGeom prst="rect">
            <a:avLst/>
          </a:prstGeom>
          <a:ln w="0">
            <a:noFill/>
          </a:ln>
        </p:spPr>
      </p:sp>
      <p:sp>
        <p:nvSpPr>
          <p:cNvPr id="941"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en-US" sz="1200" spc="-1" strike="noStrike">
                <a:solidFill>
                  <a:srgbClr val="000000"/>
                </a:solidFill>
                <a:latin typeface="+mn-lt"/>
                <a:ea typeface="+mn-ea"/>
              </a:rPr>
              <a:t>Finnish state owns 70% of CSC and Finnish higher education institutions own 30%. Companies entrusted with special state assignments are companies owned either partly or completely by the state, and in which the state has special interests regarding regulation or official duties; the company on its behalf has an assignment defined by the state. As part of national research system </a:t>
            </a:r>
            <a:r>
              <a:rPr b="1" lang="en-US" sz="1200" spc="-1" strike="noStrike">
                <a:solidFill>
                  <a:srgbClr val="000000"/>
                </a:solidFill>
                <a:latin typeface="+mn-lt"/>
                <a:ea typeface="+mn-ea"/>
              </a:rPr>
              <a:t>CSC develops, integrates and provides high-quality information technology services and ensures that Finland remains at the forefront of development.</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As a non-profit state enterprise with special tasks, the foundation for our existence is to create value for our customers. We catalyze our customers’ success by helping them to compute, preserve, transfer, analyze, and utilize information. Our owners determine the purpose of the enterprise and a majority of our services are aimed at meeting our owners' needs. ​</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Our primary customers are the Ministry of Education and Culture and organizations in the field, higher education institutions (universities and universities of applied sciences), research institutes and public administration. Our owners are able to purchase our services without bidding and we provide services to our owners for no profit. As a non-profit enterprise we do not seek financial profit, and our success is measured in terms of how much value it generates for our owners and customers.​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We provide internationally high-quality ICT services for our customers, such as:​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Computing and data management services for researchers​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Digital learning and education services for education organizations​</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Common platforms, identity management services and network for public administration and culture.​</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CSC´s datacenter has operated in Kajaani since 2012. Our data center ecosystem includes Finland’s national computing resources Puhti and Mahti supercomputers and Allas, which is a data management system. In addition, EuroHPC’s, that is, EU’s supercomputing joint undertaking’s LUMI, which is one of the world’s fastest and ecofriendliest supercomputers, is also located in our Kajaani data center. The data center’s carbon footprint is minimized: for instance Kajaani’s geographical location provides excellent conditions for cooling down servers with outdoor air. LUMI’s excess heat is also reused in Kajaani district heating. ​</a:t>
            </a:r>
            <a:endParaRPr b="0" lang="en-US" sz="1200" spc="-1" strike="noStrike">
              <a:latin typeface="Arial"/>
            </a:endParaRPr>
          </a:p>
          <a:p>
            <a:pPr marL="216000" indent="-216000">
              <a:lnSpc>
                <a:spcPct val="100000"/>
              </a:lnSpc>
              <a:buNone/>
            </a:pPr>
            <a:endParaRPr b="0" lang="en-US" sz="1200" spc="-1" strike="noStrike">
              <a:latin typeface="Arial"/>
            </a:endParaRPr>
          </a:p>
        </p:txBody>
      </p:sp>
      <p:sp>
        <p:nvSpPr>
          <p:cNvPr id="942" name="PlaceHolder 3"/>
          <p:cNvSpPr>
            <a:spLocks noGrp="1"/>
          </p:cNvSpPr>
          <p:nvPr>
            <p:ph type="sldNum" idx="82"/>
          </p:nvPr>
        </p:nvSpPr>
        <p:spPr>
          <a:xfrm>
            <a:off x="3884760" y="8685360"/>
            <a:ext cx="2971440" cy="458280"/>
          </a:xfrm>
          <a:prstGeom prst="rect">
            <a:avLst/>
          </a:prstGeom>
          <a:noFill/>
          <a:ln w="0">
            <a:noFill/>
          </a:ln>
        </p:spPr>
        <p:txBody>
          <a:bodyPr anchor="b">
            <a:noAutofit/>
          </a:bodyPr>
          <a:lstStyle>
            <a:lvl1pPr algn="r">
              <a:lnSpc>
                <a:spcPct val="100000"/>
              </a:lnSpc>
              <a:buNone/>
              <a:defRPr b="0" lang="en-US" sz="800" spc="-1" strike="noStrike">
                <a:latin typeface="Times New Roman"/>
              </a:defRPr>
            </a:lvl1pPr>
          </a:lstStyle>
          <a:p>
            <a:pPr algn="r">
              <a:lnSpc>
                <a:spcPct val="100000"/>
              </a:lnSpc>
              <a:buNone/>
            </a:pPr>
            <a:fld id="{D4299B44-714C-4780-B572-2A266BDC5FCC}" type="slidenum">
              <a:rPr b="0" lang="en-US" sz="800" spc="-1" strike="noStrike">
                <a:latin typeface="Times New Roman"/>
              </a:rPr>
              <a:t>11</a:t>
            </a:fld>
            <a:endParaRPr b="0" lang="en-US" sz="8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9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5.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6.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8.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99.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0.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1.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2.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04.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80FEA617-E102-4FB8-97E2-1EE45FA63E49}" type="slidenum">
              <a:t>&lt;#&gt;</a:t>
            </a:fld>
          </a:p>
        </p:txBody>
      </p:sp>
      <p:sp>
        <p:nvSpPr>
          <p:cNvPr id="4" name="PlaceHolder 3"/>
          <p:cNvSpPr>
            <a:spLocks noGrp="1"/>
          </p:cNvSpPr>
          <p:nvPr>
            <p:ph type="dt" idx="1"/>
          </p:nvPr>
        </p:nvSpPr>
        <p:spPr/>
        <p:txBody>
          <a:bodyPr/>
          <a:p>
            <a:r>
              <a:rPr lang="af-NA"/>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5"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6"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EC30A862-CD39-4AC3-BDCD-135167F96EC7}" type="slidenum">
              <a:t>&lt;#&gt;</a:t>
            </a:fld>
          </a:p>
        </p:txBody>
      </p:sp>
      <p:sp>
        <p:nvSpPr>
          <p:cNvPr id="7" name="PlaceHolder 6"/>
          <p:cNvSpPr>
            <a:spLocks noGrp="1"/>
          </p:cNvSpPr>
          <p:nvPr>
            <p:ph type="dt" idx="1"/>
          </p:nvPr>
        </p:nvSpPr>
        <p:spPr/>
        <p:txBody>
          <a:bodyPr/>
          <a:p>
            <a:r>
              <a:rPr lang="af-NA"/>
              <a:t/>
            </a: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34"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35"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26"/>
          </p:nvPr>
        </p:nvSpPr>
        <p:spPr/>
        <p:txBody>
          <a:bodyPr/>
          <a:p>
            <a:r>
              <a:t>Footer</a:t>
            </a:r>
          </a:p>
        </p:txBody>
      </p:sp>
      <p:sp>
        <p:nvSpPr>
          <p:cNvPr id="6" name="PlaceHolder 5"/>
          <p:cNvSpPr>
            <a:spLocks noGrp="1"/>
          </p:cNvSpPr>
          <p:nvPr>
            <p:ph type="sldNum" idx="27"/>
          </p:nvPr>
        </p:nvSpPr>
        <p:spPr/>
        <p:txBody>
          <a:bodyPr/>
          <a:p>
            <a:fld id="{8782A2BF-49FE-49FE-8D74-CA222CF784D4}" type="slidenum">
              <a:t>&lt;#&gt;</a:t>
            </a:fld>
          </a:p>
        </p:txBody>
      </p:sp>
      <p:sp>
        <p:nvSpPr>
          <p:cNvPr id="7" name="PlaceHolder 6"/>
          <p:cNvSpPr>
            <a:spLocks noGrp="1"/>
          </p:cNvSpPr>
          <p:nvPr>
            <p:ph type="dt" idx="25"/>
          </p:nvPr>
        </p:nvSpPr>
        <p:spPr/>
        <p:txBody>
          <a:bodyPr/>
          <a:p>
            <a:r>
              <a:rPr lang="af-NA"/>
              <a:t/>
            </a: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3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26"/>
          </p:nvPr>
        </p:nvSpPr>
        <p:spPr/>
        <p:txBody>
          <a:bodyPr/>
          <a:p>
            <a:r>
              <a:t>Footer</a:t>
            </a:r>
          </a:p>
        </p:txBody>
      </p:sp>
      <p:sp>
        <p:nvSpPr>
          <p:cNvPr id="4" name="PlaceHolder 3"/>
          <p:cNvSpPr>
            <a:spLocks noGrp="1"/>
          </p:cNvSpPr>
          <p:nvPr>
            <p:ph type="sldNum" idx="27"/>
          </p:nvPr>
        </p:nvSpPr>
        <p:spPr/>
        <p:txBody>
          <a:bodyPr/>
          <a:p>
            <a:fld id="{C21C9ABF-4718-47C1-AB92-908BFD7436C4}" type="slidenum">
              <a:t>&lt;#&gt;</a:t>
            </a:fld>
          </a:p>
        </p:txBody>
      </p:sp>
      <p:sp>
        <p:nvSpPr>
          <p:cNvPr id="5" name="PlaceHolder 4"/>
          <p:cNvSpPr>
            <a:spLocks noGrp="1"/>
          </p:cNvSpPr>
          <p:nvPr>
            <p:ph type="dt" idx="25"/>
          </p:nvPr>
        </p:nvSpPr>
        <p:spPr/>
        <p:txBody>
          <a:bodyPr/>
          <a:p>
            <a:r>
              <a:rPr lang="af-NA"/>
              <a:t/>
            </a: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37"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26"/>
          </p:nvPr>
        </p:nvSpPr>
        <p:spPr/>
        <p:txBody>
          <a:bodyPr/>
          <a:p>
            <a:r>
              <a:t>Footer</a:t>
            </a:r>
          </a:p>
        </p:txBody>
      </p:sp>
      <p:sp>
        <p:nvSpPr>
          <p:cNvPr id="4" name="PlaceHolder 3"/>
          <p:cNvSpPr>
            <a:spLocks noGrp="1"/>
          </p:cNvSpPr>
          <p:nvPr>
            <p:ph type="sldNum" idx="27"/>
          </p:nvPr>
        </p:nvSpPr>
        <p:spPr/>
        <p:txBody>
          <a:bodyPr/>
          <a:p>
            <a:fld id="{987D68CD-6D26-4918-A5E1-6970BEA777A5}" type="slidenum">
              <a:t>&lt;#&gt;</a:t>
            </a:fld>
          </a:p>
        </p:txBody>
      </p:sp>
      <p:sp>
        <p:nvSpPr>
          <p:cNvPr id="5" name="PlaceHolder 4"/>
          <p:cNvSpPr>
            <a:spLocks noGrp="1"/>
          </p:cNvSpPr>
          <p:nvPr>
            <p:ph type="dt" idx="25"/>
          </p:nvPr>
        </p:nvSpPr>
        <p:spPr/>
        <p:txBody>
          <a:bodyPr/>
          <a:p>
            <a:r>
              <a:rPr lang="af-NA"/>
              <a:t/>
            </a: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39"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40"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41"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6"/>
          </p:nvPr>
        </p:nvSpPr>
        <p:spPr/>
        <p:txBody>
          <a:bodyPr/>
          <a:p>
            <a:r>
              <a:t>Footer</a:t>
            </a:r>
          </a:p>
        </p:txBody>
      </p:sp>
      <p:sp>
        <p:nvSpPr>
          <p:cNvPr id="7" name="PlaceHolder 6"/>
          <p:cNvSpPr>
            <a:spLocks noGrp="1"/>
          </p:cNvSpPr>
          <p:nvPr>
            <p:ph type="sldNum" idx="27"/>
          </p:nvPr>
        </p:nvSpPr>
        <p:spPr/>
        <p:txBody>
          <a:bodyPr/>
          <a:p>
            <a:fld id="{F4888066-7680-4239-97CD-690535A230F6}" type="slidenum">
              <a:t>&lt;#&gt;</a:t>
            </a:fld>
          </a:p>
        </p:txBody>
      </p:sp>
      <p:sp>
        <p:nvSpPr>
          <p:cNvPr id="8" name="PlaceHolder 7"/>
          <p:cNvSpPr>
            <a:spLocks noGrp="1"/>
          </p:cNvSpPr>
          <p:nvPr>
            <p:ph type="dt" idx="25"/>
          </p:nvPr>
        </p:nvSpPr>
        <p:spPr/>
        <p:txBody>
          <a:bodyPr/>
          <a:p>
            <a:r>
              <a:rPr lang="af-NA"/>
              <a:t/>
            </a: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4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43"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44"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45"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6"/>
          </p:nvPr>
        </p:nvSpPr>
        <p:spPr/>
        <p:txBody>
          <a:bodyPr/>
          <a:p>
            <a:r>
              <a:t>Footer</a:t>
            </a:r>
          </a:p>
        </p:txBody>
      </p:sp>
      <p:sp>
        <p:nvSpPr>
          <p:cNvPr id="7" name="PlaceHolder 6"/>
          <p:cNvSpPr>
            <a:spLocks noGrp="1"/>
          </p:cNvSpPr>
          <p:nvPr>
            <p:ph type="sldNum" idx="27"/>
          </p:nvPr>
        </p:nvSpPr>
        <p:spPr/>
        <p:txBody>
          <a:bodyPr/>
          <a:p>
            <a:fld id="{B8083F2A-6189-472D-8253-8886E1555D95}" type="slidenum">
              <a:t>&lt;#&gt;</a:t>
            </a:fld>
          </a:p>
        </p:txBody>
      </p:sp>
      <p:sp>
        <p:nvSpPr>
          <p:cNvPr id="8" name="PlaceHolder 7"/>
          <p:cNvSpPr>
            <a:spLocks noGrp="1"/>
          </p:cNvSpPr>
          <p:nvPr>
            <p:ph type="dt" idx="25"/>
          </p:nvPr>
        </p:nvSpPr>
        <p:spPr/>
        <p:txBody>
          <a:bodyPr/>
          <a:p>
            <a:r>
              <a:rPr lang="af-NA"/>
              <a:t/>
            </a: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47"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48"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49"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6"/>
          </p:nvPr>
        </p:nvSpPr>
        <p:spPr/>
        <p:txBody>
          <a:bodyPr/>
          <a:p>
            <a:r>
              <a:t>Footer</a:t>
            </a:r>
          </a:p>
        </p:txBody>
      </p:sp>
      <p:sp>
        <p:nvSpPr>
          <p:cNvPr id="7" name="PlaceHolder 6"/>
          <p:cNvSpPr>
            <a:spLocks noGrp="1"/>
          </p:cNvSpPr>
          <p:nvPr>
            <p:ph type="sldNum" idx="27"/>
          </p:nvPr>
        </p:nvSpPr>
        <p:spPr/>
        <p:txBody>
          <a:bodyPr/>
          <a:p>
            <a:fld id="{08D3A88D-5EBD-42EF-814D-B35DA4A40C2A}" type="slidenum">
              <a:t>&lt;#&gt;</a:t>
            </a:fld>
          </a:p>
        </p:txBody>
      </p:sp>
      <p:sp>
        <p:nvSpPr>
          <p:cNvPr id="8" name="PlaceHolder 7"/>
          <p:cNvSpPr>
            <a:spLocks noGrp="1"/>
          </p:cNvSpPr>
          <p:nvPr>
            <p:ph type="dt" idx="25"/>
          </p:nvPr>
        </p:nvSpPr>
        <p:spPr/>
        <p:txBody>
          <a:bodyPr/>
          <a:p>
            <a:r>
              <a:rPr lang="af-NA"/>
              <a:t/>
            </a: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51"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52"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26"/>
          </p:nvPr>
        </p:nvSpPr>
        <p:spPr/>
        <p:txBody>
          <a:bodyPr/>
          <a:p>
            <a:r>
              <a:t>Footer</a:t>
            </a:r>
          </a:p>
        </p:txBody>
      </p:sp>
      <p:sp>
        <p:nvSpPr>
          <p:cNvPr id="6" name="PlaceHolder 5"/>
          <p:cNvSpPr>
            <a:spLocks noGrp="1"/>
          </p:cNvSpPr>
          <p:nvPr>
            <p:ph type="sldNum" idx="27"/>
          </p:nvPr>
        </p:nvSpPr>
        <p:spPr/>
        <p:txBody>
          <a:bodyPr/>
          <a:p>
            <a:fld id="{7CA232F5-A4ED-4FC1-A509-558CD07A65AF}" type="slidenum">
              <a:t>&lt;#&gt;</a:t>
            </a:fld>
          </a:p>
        </p:txBody>
      </p:sp>
      <p:sp>
        <p:nvSpPr>
          <p:cNvPr id="7" name="PlaceHolder 6"/>
          <p:cNvSpPr>
            <a:spLocks noGrp="1"/>
          </p:cNvSpPr>
          <p:nvPr>
            <p:ph type="dt" idx="25"/>
          </p:nvPr>
        </p:nvSpPr>
        <p:spPr/>
        <p:txBody>
          <a:bodyPr/>
          <a:p>
            <a:r>
              <a:rPr lang="af-NA"/>
              <a:t/>
            </a: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54"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55"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56"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57"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26"/>
          </p:nvPr>
        </p:nvSpPr>
        <p:spPr/>
        <p:txBody>
          <a:bodyPr/>
          <a:p>
            <a:r>
              <a:t>Footer</a:t>
            </a:r>
          </a:p>
        </p:txBody>
      </p:sp>
      <p:sp>
        <p:nvSpPr>
          <p:cNvPr id="8" name="PlaceHolder 7"/>
          <p:cNvSpPr>
            <a:spLocks noGrp="1"/>
          </p:cNvSpPr>
          <p:nvPr>
            <p:ph type="sldNum" idx="27"/>
          </p:nvPr>
        </p:nvSpPr>
        <p:spPr/>
        <p:txBody>
          <a:bodyPr/>
          <a:p>
            <a:fld id="{80BC5365-EBC5-4963-B62B-CF329F7B4AED}" type="slidenum">
              <a:t>&lt;#&gt;</a:t>
            </a:fld>
          </a:p>
        </p:txBody>
      </p:sp>
      <p:sp>
        <p:nvSpPr>
          <p:cNvPr id="9" name="PlaceHolder 8"/>
          <p:cNvSpPr>
            <a:spLocks noGrp="1"/>
          </p:cNvSpPr>
          <p:nvPr>
            <p:ph type="dt" idx="25"/>
          </p:nvPr>
        </p:nvSpPr>
        <p:spPr/>
        <p:txBody>
          <a:bodyPr/>
          <a:p>
            <a:r>
              <a:rPr lang="af-NA"/>
              <a:t/>
            </a: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59"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60"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61"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62"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63"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64"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26"/>
          </p:nvPr>
        </p:nvSpPr>
        <p:spPr/>
        <p:txBody>
          <a:bodyPr/>
          <a:p>
            <a:r>
              <a:t>Footer</a:t>
            </a:r>
          </a:p>
        </p:txBody>
      </p:sp>
      <p:sp>
        <p:nvSpPr>
          <p:cNvPr id="10" name="PlaceHolder 9"/>
          <p:cNvSpPr>
            <a:spLocks noGrp="1"/>
          </p:cNvSpPr>
          <p:nvPr>
            <p:ph type="sldNum" idx="27"/>
          </p:nvPr>
        </p:nvSpPr>
        <p:spPr/>
        <p:txBody>
          <a:bodyPr/>
          <a:p>
            <a:fld id="{A1C23783-ECC3-4C6A-8050-85706ADA9F1A}" type="slidenum">
              <a:t>&lt;#&gt;</a:t>
            </a:fld>
          </a:p>
        </p:txBody>
      </p:sp>
      <p:sp>
        <p:nvSpPr>
          <p:cNvPr id="11" name="PlaceHolder 10"/>
          <p:cNvSpPr>
            <a:spLocks noGrp="1"/>
          </p:cNvSpPr>
          <p:nvPr>
            <p:ph type="dt" idx="25"/>
          </p:nvPr>
        </p:nvSpPr>
        <p:spPr/>
        <p:txBody>
          <a:bodyPr/>
          <a:p>
            <a:r>
              <a:rPr lang="af-NA"/>
              <a:t/>
            </a: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p>
            <a:r>
              <a:t>Footer</a:t>
            </a:r>
          </a:p>
        </p:txBody>
      </p:sp>
      <p:sp>
        <p:nvSpPr>
          <p:cNvPr id="3" name="PlaceHolder 2"/>
          <p:cNvSpPr>
            <a:spLocks noGrp="1"/>
          </p:cNvSpPr>
          <p:nvPr>
            <p:ph type="sldNum" idx="30"/>
          </p:nvPr>
        </p:nvSpPr>
        <p:spPr/>
        <p:txBody>
          <a:bodyPr/>
          <a:p>
            <a:fld id="{30306F6E-B59E-4848-AD43-1628DE441B88}" type="slidenum">
              <a:t>&lt;#&gt;</a:t>
            </a:fld>
          </a:p>
        </p:txBody>
      </p:sp>
      <p:sp>
        <p:nvSpPr>
          <p:cNvPr id="4" name="PlaceHolder 3"/>
          <p:cNvSpPr>
            <a:spLocks noGrp="1"/>
          </p:cNvSpPr>
          <p:nvPr>
            <p:ph type="dt" idx="28"/>
          </p:nvPr>
        </p:nvSpPr>
        <p:spPr/>
        <p:txBody>
          <a:bodyPr/>
          <a:p>
            <a:r>
              <a:rPr lang="af-NA"/>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8"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9"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0"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1"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3D2DC350-D4B2-4C90-9EB0-C50DD244FA68}" type="slidenum">
              <a:t>&lt;#&gt;</a:t>
            </a:fld>
          </a:p>
        </p:txBody>
      </p:sp>
      <p:sp>
        <p:nvSpPr>
          <p:cNvPr id="9" name="PlaceHolder 8"/>
          <p:cNvSpPr>
            <a:spLocks noGrp="1"/>
          </p:cNvSpPr>
          <p:nvPr>
            <p:ph type="dt" idx="1"/>
          </p:nvPr>
        </p:nvSpPr>
        <p:spPr/>
        <p:txBody>
          <a:bodyPr/>
          <a:p>
            <a:r>
              <a:rPr lang="af-NA"/>
              <a:t/>
            </a: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77"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29"/>
          </p:nvPr>
        </p:nvSpPr>
        <p:spPr/>
        <p:txBody>
          <a:bodyPr/>
          <a:p>
            <a:r>
              <a:t>Footer</a:t>
            </a:r>
          </a:p>
        </p:txBody>
      </p:sp>
      <p:sp>
        <p:nvSpPr>
          <p:cNvPr id="5" name="PlaceHolder 4"/>
          <p:cNvSpPr>
            <a:spLocks noGrp="1"/>
          </p:cNvSpPr>
          <p:nvPr>
            <p:ph type="sldNum" idx="30"/>
          </p:nvPr>
        </p:nvSpPr>
        <p:spPr/>
        <p:txBody>
          <a:bodyPr/>
          <a:p>
            <a:fld id="{33C63ED8-8421-4686-8A3F-D06AD5FCC90F}" type="slidenum">
              <a:t>&lt;#&gt;</a:t>
            </a:fld>
          </a:p>
        </p:txBody>
      </p:sp>
      <p:sp>
        <p:nvSpPr>
          <p:cNvPr id="6" name="PlaceHolder 5"/>
          <p:cNvSpPr>
            <a:spLocks noGrp="1"/>
          </p:cNvSpPr>
          <p:nvPr>
            <p:ph type="dt" idx="28"/>
          </p:nvPr>
        </p:nvSpPr>
        <p:spPr/>
        <p:txBody>
          <a:bodyPr/>
          <a:p>
            <a:r>
              <a:rPr lang="af-NA"/>
              <a:t/>
            </a: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79"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29"/>
          </p:nvPr>
        </p:nvSpPr>
        <p:spPr/>
        <p:txBody>
          <a:bodyPr/>
          <a:p>
            <a:r>
              <a:t>Footer</a:t>
            </a:r>
          </a:p>
        </p:txBody>
      </p:sp>
      <p:sp>
        <p:nvSpPr>
          <p:cNvPr id="5" name="PlaceHolder 4"/>
          <p:cNvSpPr>
            <a:spLocks noGrp="1"/>
          </p:cNvSpPr>
          <p:nvPr>
            <p:ph type="sldNum" idx="30"/>
          </p:nvPr>
        </p:nvSpPr>
        <p:spPr/>
        <p:txBody>
          <a:bodyPr/>
          <a:p>
            <a:fld id="{B300A26D-2020-4B1C-8197-625BAB1784D8}" type="slidenum">
              <a:t>&lt;#&gt;</a:t>
            </a:fld>
          </a:p>
        </p:txBody>
      </p:sp>
      <p:sp>
        <p:nvSpPr>
          <p:cNvPr id="6" name="PlaceHolder 5"/>
          <p:cNvSpPr>
            <a:spLocks noGrp="1"/>
          </p:cNvSpPr>
          <p:nvPr>
            <p:ph type="dt" idx="28"/>
          </p:nvPr>
        </p:nvSpPr>
        <p:spPr/>
        <p:txBody>
          <a:bodyPr/>
          <a:p>
            <a:r>
              <a:rPr lang="af-NA"/>
              <a:t/>
            </a: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81"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82"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29"/>
          </p:nvPr>
        </p:nvSpPr>
        <p:spPr/>
        <p:txBody>
          <a:bodyPr/>
          <a:p>
            <a:r>
              <a:t>Footer</a:t>
            </a:r>
          </a:p>
        </p:txBody>
      </p:sp>
      <p:sp>
        <p:nvSpPr>
          <p:cNvPr id="6" name="PlaceHolder 5"/>
          <p:cNvSpPr>
            <a:spLocks noGrp="1"/>
          </p:cNvSpPr>
          <p:nvPr>
            <p:ph type="sldNum" idx="30"/>
          </p:nvPr>
        </p:nvSpPr>
        <p:spPr/>
        <p:txBody>
          <a:bodyPr/>
          <a:p>
            <a:fld id="{BCFF5E28-E80F-4393-BCB1-E5E39E1CEF6E}" type="slidenum">
              <a:t>&lt;#&gt;</a:t>
            </a:fld>
          </a:p>
        </p:txBody>
      </p:sp>
      <p:sp>
        <p:nvSpPr>
          <p:cNvPr id="7" name="PlaceHolder 6"/>
          <p:cNvSpPr>
            <a:spLocks noGrp="1"/>
          </p:cNvSpPr>
          <p:nvPr>
            <p:ph type="dt" idx="28"/>
          </p:nvPr>
        </p:nvSpPr>
        <p:spPr/>
        <p:txBody>
          <a:bodyPr/>
          <a:p>
            <a:r>
              <a:rPr lang="af-NA"/>
              <a:t/>
            </a: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29"/>
          </p:nvPr>
        </p:nvSpPr>
        <p:spPr/>
        <p:txBody>
          <a:bodyPr/>
          <a:p>
            <a:r>
              <a:t>Footer</a:t>
            </a:r>
          </a:p>
        </p:txBody>
      </p:sp>
      <p:sp>
        <p:nvSpPr>
          <p:cNvPr id="4" name="PlaceHolder 3"/>
          <p:cNvSpPr>
            <a:spLocks noGrp="1"/>
          </p:cNvSpPr>
          <p:nvPr>
            <p:ph type="sldNum" idx="30"/>
          </p:nvPr>
        </p:nvSpPr>
        <p:spPr/>
        <p:txBody>
          <a:bodyPr/>
          <a:p>
            <a:fld id="{3415BF8B-5714-4D59-A9BB-A2CDD483CC85}" type="slidenum">
              <a:t>&lt;#&gt;</a:t>
            </a:fld>
          </a:p>
        </p:txBody>
      </p:sp>
      <p:sp>
        <p:nvSpPr>
          <p:cNvPr id="5" name="PlaceHolder 4"/>
          <p:cNvSpPr>
            <a:spLocks noGrp="1"/>
          </p:cNvSpPr>
          <p:nvPr>
            <p:ph type="dt" idx="28"/>
          </p:nvPr>
        </p:nvSpPr>
        <p:spPr/>
        <p:txBody>
          <a:bodyPr/>
          <a:p>
            <a:r>
              <a:rPr lang="af-NA"/>
              <a:t/>
            </a: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4"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29"/>
          </p:nvPr>
        </p:nvSpPr>
        <p:spPr/>
        <p:txBody>
          <a:bodyPr/>
          <a:p>
            <a:r>
              <a:t>Footer</a:t>
            </a:r>
          </a:p>
        </p:txBody>
      </p:sp>
      <p:sp>
        <p:nvSpPr>
          <p:cNvPr id="4" name="PlaceHolder 3"/>
          <p:cNvSpPr>
            <a:spLocks noGrp="1"/>
          </p:cNvSpPr>
          <p:nvPr>
            <p:ph type="sldNum" idx="30"/>
          </p:nvPr>
        </p:nvSpPr>
        <p:spPr/>
        <p:txBody>
          <a:bodyPr/>
          <a:p>
            <a:fld id="{31084385-8F88-44DC-8D47-BF49BA8B1D76}" type="slidenum">
              <a:t>&lt;#&gt;</a:t>
            </a:fld>
          </a:p>
        </p:txBody>
      </p:sp>
      <p:sp>
        <p:nvSpPr>
          <p:cNvPr id="5" name="PlaceHolder 4"/>
          <p:cNvSpPr>
            <a:spLocks noGrp="1"/>
          </p:cNvSpPr>
          <p:nvPr>
            <p:ph type="dt" idx="28"/>
          </p:nvPr>
        </p:nvSpPr>
        <p:spPr/>
        <p:txBody>
          <a:bodyPr/>
          <a:p>
            <a:r>
              <a:rPr lang="af-NA"/>
              <a:t/>
            </a: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8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86"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87"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88"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9"/>
          </p:nvPr>
        </p:nvSpPr>
        <p:spPr/>
        <p:txBody>
          <a:bodyPr/>
          <a:p>
            <a:r>
              <a:t>Footer</a:t>
            </a:r>
          </a:p>
        </p:txBody>
      </p:sp>
      <p:sp>
        <p:nvSpPr>
          <p:cNvPr id="7" name="PlaceHolder 6"/>
          <p:cNvSpPr>
            <a:spLocks noGrp="1"/>
          </p:cNvSpPr>
          <p:nvPr>
            <p:ph type="sldNum" idx="30"/>
          </p:nvPr>
        </p:nvSpPr>
        <p:spPr/>
        <p:txBody>
          <a:bodyPr/>
          <a:p>
            <a:fld id="{D5D09877-B41D-4F27-A230-6DFB9CD4D9E5}" type="slidenum">
              <a:t>&lt;#&gt;</a:t>
            </a:fld>
          </a:p>
        </p:txBody>
      </p:sp>
      <p:sp>
        <p:nvSpPr>
          <p:cNvPr id="8" name="PlaceHolder 7"/>
          <p:cNvSpPr>
            <a:spLocks noGrp="1"/>
          </p:cNvSpPr>
          <p:nvPr>
            <p:ph type="dt" idx="28"/>
          </p:nvPr>
        </p:nvSpPr>
        <p:spPr/>
        <p:txBody>
          <a:bodyPr/>
          <a:p>
            <a:r>
              <a:rPr lang="af-NA"/>
              <a:t/>
            </a: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8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90"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91"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92"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9"/>
          </p:nvPr>
        </p:nvSpPr>
        <p:spPr/>
        <p:txBody>
          <a:bodyPr/>
          <a:p>
            <a:r>
              <a:t>Footer</a:t>
            </a:r>
          </a:p>
        </p:txBody>
      </p:sp>
      <p:sp>
        <p:nvSpPr>
          <p:cNvPr id="7" name="PlaceHolder 6"/>
          <p:cNvSpPr>
            <a:spLocks noGrp="1"/>
          </p:cNvSpPr>
          <p:nvPr>
            <p:ph type="sldNum" idx="30"/>
          </p:nvPr>
        </p:nvSpPr>
        <p:spPr/>
        <p:txBody>
          <a:bodyPr/>
          <a:p>
            <a:fld id="{5B1A0F70-D5CA-464A-8CAF-793A82BB2CFE}" type="slidenum">
              <a:t>&lt;#&gt;</a:t>
            </a:fld>
          </a:p>
        </p:txBody>
      </p:sp>
      <p:sp>
        <p:nvSpPr>
          <p:cNvPr id="8" name="PlaceHolder 7"/>
          <p:cNvSpPr>
            <a:spLocks noGrp="1"/>
          </p:cNvSpPr>
          <p:nvPr>
            <p:ph type="dt" idx="28"/>
          </p:nvPr>
        </p:nvSpPr>
        <p:spPr/>
        <p:txBody>
          <a:bodyPr/>
          <a:p>
            <a:r>
              <a:rPr lang="af-NA"/>
              <a:t/>
            </a: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94"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95"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96"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9"/>
          </p:nvPr>
        </p:nvSpPr>
        <p:spPr/>
        <p:txBody>
          <a:bodyPr/>
          <a:p>
            <a:r>
              <a:t>Footer</a:t>
            </a:r>
          </a:p>
        </p:txBody>
      </p:sp>
      <p:sp>
        <p:nvSpPr>
          <p:cNvPr id="7" name="PlaceHolder 6"/>
          <p:cNvSpPr>
            <a:spLocks noGrp="1"/>
          </p:cNvSpPr>
          <p:nvPr>
            <p:ph type="sldNum" idx="30"/>
          </p:nvPr>
        </p:nvSpPr>
        <p:spPr/>
        <p:txBody>
          <a:bodyPr/>
          <a:p>
            <a:fld id="{120E6AF4-5E42-49DB-AE3C-8906F2CFE35F}" type="slidenum">
              <a:t>&lt;#&gt;</a:t>
            </a:fld>
          </a:p>
        </p:txBody>
      </p:sp>
      <p:sp>
        <p:nvSpPr>
          <p:cNvPr id="8" name="PlaceHolder 7"/>
          <p:cNvSpPr>
            <a:spLocks noGrp="1"/>
          </p:cNvSpPr>
          <p:nvPr>
            <p:ph type="dt" idx="28"/>
          </p:nvPr>
        </p:nvSpPr>
        <p:spPr/>
        <p:txBody>
          <a:bodyPr/>
          <a:p>
            <a:r>
              <a:rPr lang="af-NA"/>
              <a:t/>
            </a: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98"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99"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29"/>
          </p:nvPr>
        </p:nvSpPr>
        <p:spPr/>
        <p:txBody>
          <a:bodyPr/>
          <a:p>
            <a:r>
              <a:t>Footer</a:t>
            </a:r>
          </a:p>
        </p:txBody>
      </p:sp>
      <p:sp>
        <p:nvSpPr>
          <p:cNvPr id="6" name="PlaceHolder 5"/>
          <p:cNvSpPr>
            <a:spLocks noGrp="1"/>
          </p:cNvSpPr>
          <p:nvPr>
            <p:ph type="sldNum" idx="30"/>
          </p:nvPr>
        </p:nvSpPr>
        <p:spPr/>
        <p:txBody>
          <a:bodyPr/>
          <a:p>
            <a:fld id="{7CDF3849-0FC9-4C51-90E3-8399E4246DA3}" type="slidenum">
              <a:t>&lt;#&gt;</a:t>
            </a:fld>
          </a:p>
        </p:txBody>
      </p:sp>
      <p:sp>
        <p:nvSpPr>
          <p:cNvPr id="7" name="PlaceHolder 6"/>
          <p:cNvSpPr>
            <a:spLocks noGrp="1"/>
          </p:cNvSpPr>
          <p:nvPr>
            <p:ph type="dt" idx="28"/>
          </p:nvPr>
        </p:nvSpPr>
        <p:spPr/>
        <p:txBody>
          <a:bodyPr/>
          <a:p>
            <a:r>
              <a:rPr lang="af-NA"/>
              <a:t/>
            </a: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0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01"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02"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03"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04"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29"/>
          </p:nvPr>
        </p:nvSpPr>
        <p:spPr/>
        <p:txBody>
          <a:bodyPr/>
          <a:p>
            <a:r>
              <a:t>Footer</a:t>
            </a:r>
          </a:p>
        </p:txBody>
      </p:sp>
      <p:sp>
        <p:nvSpPr>
          <p:cNvPr id="8" name="PlaceHolder 7"/>
          <p:cNvSpPr>
            <a:spLocks noGrp="1"/>
          </p:cNvSpPr>
          <p:nvPr>
            <p:ph type="sldNum" idx="30"/>
          </p:nvPr>
        </p:nvSpPr>
        <p:spPr/>
        <p:txBody>
          <a:bodyPr/>
          <a:p>
            <a:fld id="{68D28E74-0857-4246-BAC1-3F57CB62FE55}" type="slidenum">
              <a:t>&lt;#&gt;</a:t>
            </a:fld>
          </a:p>
        </p:txBody>
      </p:sp>
      <p:sp>
        <p:nvSpPr>
          <p:cNvPr id="9" name="PlaceHolder 8"/>
          <p:cNvSpPr>
            <a:spLocks noGrp="1"/>
          </p:cNvSpPr>
          <p:nvPr>
            <p:ph type="dt" idx="28"/>
          </p:nvPr>
        </p:nvSpPr>
        <p:spPr/>
        <p:txBody>
          <a:bodyPr/>
          <a:p>
            <a:r>
              <a:rPr lang="af-NA"/>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3"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4"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5"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6"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7"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8"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EE365CC2-25AB-47F0-8DB5-0BB5B1215589}" type="slidenum">
              <a:t>&lt;#&gt;</a:t>
            </a:fld>
          </a:p>
        </p:txBody>
      </p:sp>
      <p:sp>
        <p:nvSpPr>
          <p:cNvPr id="11" name="PlaceHolder 10"/>
          <p:cNvSpPr>
            <a:spLocks noGrp="1"/>
          </p:cNvSpPr>
          <p:nvPr>
            <p:ph type="dt" idx="1"/>
          </p:nvPr>
        </p:nvSpPr>
        <p:spPr/>
        <p:txBody>
          <a:bodyPr/>
          <a:p>
            <a:r>
              <a:rPr lang="af-NA"/>
              <a:t/>
            </a: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06"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07"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08"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09"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10"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11"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29"/>
          </p:nvPr>
        </p:nvSpPr>
        <p:spPr/>
        <p:txBody>
          <a:bodyPr/>
          <a:p>
            <a:r>
              <a:t>Footer</a:t>
            </a:r>
          </a:p>
        </p:txBody>
      </p:sp>
      <p:sp>
        <p:nvSpPr>
          <p:cNvPr id="10" name="PlaceHolder 9"/>
          <p:cNvSpPr>
            <a:spLocks noGrp="1"/>
          </p:cNvSpPr>
          <p:nvPr>
            <p:ph type="sldNum" idx="30"/>
          </p:nvPr>
        </p:nvSpPr>
        <p:spPr/>
        <p:txBody>
          <a:bodyPr/>
          <a:p>
            <a:fld id="{8D90F475-BE98-42FB-9600-A3D459EEC2E6}" type="slidenum">
              <a:t>&lt;#&gt;</a:t>
            </a:fld>
          </a:p>
        </p:txBody>
      </p:sp>
      <p:sp>
        <p:nvSpPr>
          <p:cNvPr id="11" name="PlaceHolder 10"/>
          <p:cNvSpPr>
            <a:spLocks noGrp="1"/>
          </p:cNvSpPr>
          <p:nvPr>
            <p:ph type="dt" idx="28"/>
          </p:nvPr>
        </p:nvSpPr>
        <p:spPr/>
        <p:txBody>
          <a:bodyPr/>
          <a:p>
            <a:r>
              <a:rPr lang="af-NA"/>
              <a:t/>
            </a: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p>
            <a:r>
              <a:t>Footer</a:t>
            </a:r>
          </a:p>
        </p:txBody>
      </p:sp>
      <p:sp>
        <p:nvSpPr>
          <p:cNvPr id="3" name="PlaceHolder 2"/>
          <p:cNvSpPr>
            <a:spLocks noGrp="1"/>
          </p:cNvSpPr>
          <p:nvPr>
            <p:ph type="sldNum" idx="33"/>
          </p:nvPr>
        </p:nvSpPr>
        <p:spPr/>
        <p:txBody>
          <a:bodyPr/>
          <a:p>
            <a:fld id="{17B1BF1F-2F7A-4493-8D36-425FDF2907FA}" type="slidenum">
              <a:t>&lt;#&gt;</a:t>
            </a:fld>
          </a:p>
        </p:txBody>
      </p:sp>
      <p:sp>
        <p:nvSpPr>
          <p:cNvPr id="4" name="PlaceHolder 3"/>
          <p:cNvSpPr>
            <a:spLocks noGrp="1"/>
          </p:cNvSpPr>
          <p:nvPr>
            <p:ph type="dt" idx="31"/>
          </p:nvPr>
        </p:nvSpPr>
        <p:spPr/>
        <p:txBody>
          <a:bodyPr/>
          <a:p>
            <a:r>
              <a:rPr lang="af-NA"/>
              <a:t/>
            </a:r>
          </a:p>
        </p:txBody>
      </p:sp>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8"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29"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32"/>
          </p:nvPr>
        </p:nvSpPr>
        <p:spPr/>
        <p:txBody>
          <a:bodyPr/>
          <a:p>
            <a:r>
              <a:t>Footer</a:t>
            </a:r>
          </a:p>
        </p:txBody>
      </p:sp>
      <p:sp>
        <p:nvSpPr>
          <p:cNvPr id="5" name="PlaceHolder 4"/>
          <p:cNvSpPr>
            <a:spLocks noGrp="1"/>
          </p:cNvSpPr>
          <p:nvPr>
            <p:ph type="sldNum" idx="33"/>
          </p:nvPr>
        </p:nvSpPr>
        <p:spPr/>
        <p:txBody>
          <a:bodyPr/>
          <a:p>
            <a:fld id="{B6F5F60F-5102-437B-9C4F-5764B0F3F9C7}" type="slidenum">
              <a:t>&lt;#&gt;</a:t>
            </a:fld>
          </a:p>
        </p:txBody>
      </p:sp>
      <p:sp>
        <p:nvSpPr>
          <p:cNvPr id="6" name="PlaceHolder 5"/>
          <p:cNvSpPr>
            <a:spLocks noGrp="1"/>
          </p:cNvSpPr>
          <p:nvPr>
            <p:ph type="dt" idx="31"/>
          </p:nvPr>
        </p:nvSpPr>
        <p:spPr/>
        <p:txBody>
          <a:bodyPr/>
          <a:p>
            <a:r>
              <a:rPr lang="af-NA"/>
              <a:t/>
            </a: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31"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32"/>
          </p:nvPr>
        </p:nvSpPr>
        <p:spPr/>
        <p:txBody>
          <a:bodyPr/>
          <a:p>
            <a:r>
              <a:t>Footer</a:t>
            </a:r>
          </a:p>
        </p:txBody>
      </p:sp>
      <p:sp>
        <p:nvSpPr>
          <p:cNvPr id="5" name="PlaceHolder 4"/>
          <p:cNvSpPr>
            <a:spLocks noGrp="1"/>
          </p:cNvSpPr>
          <p:nvPr>
            <p:ph type="sldNum" idx="33"/>
          </p:nvPr>
        </p:nvSpPr>
        <p:spPr/>
        <p:txBody>
          <a:bodyPr/>
          <a:p>
            <a:fld id="{CB7C0A5B-8AB9-43CA-BED5-D3B9CDF85B34}" type="slidenum">
              <a:t>&lt;#&gt;</a:t>
            </a:fld>
          </a:p>
        </p:txBody>
      </p:sp>
      <p:sp>
        <p:nvSpPr>
          <p:cNvPr id="6" name="PlaceHolder 5"/>
          <p:cNvSpPr>
            <a:spLocks noGrp="1"/>
          </p:cNvSpPr>
          <p:nvPr>
            <p:ph type="dt" idx="31"/>
          </p:nvPr>
        </p:nvSpPr>
        <p:spPr/>
        <p:txBody>
          <a:bodyPr/>
          <a:p>
            <a:r>
              <a:rPr lang="af-NA"/>
              <a:t/>
            </a: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33"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34"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32"/>
          </p:nvPr>
        </p:nvSpPr>
        <p:spPr/>
        <p:txBody>
          <a:bodyPr/>
          <a:p>
            <a:r>
              <a:t>Footer</a:t>
            </a:r>
          </a:p>
        </p:txBody>
      </p:sp>
      <p:sp>
        <p:nvSpPr>
          <p:cNvPr id="6" name="PlaceHolder 5"/>
          <p:cNvSpPr>
            <a:spLocks noGrp="1"/>
          </p:cNvSpPr>
          <p:nvPr>
            <p:ph type="sldNum" idx="33"/>
          </p:nvPr>
        </p:nvSpPr>
        <p:spPr/>
        <p:txBody>
          <a:bodyPr/>
          <a:p>
            <a:fld id="{648B64BA-D23F-408B-994C-844203D03C34}" type="slidenum">
              <a:t>&lt;#&gt;</a:t>
            </a:fld>
          </a:p>
        </p:txBody>
      </p:sp>
      <p:sp>
        <p:nvSpPr>
          <p:cNvPr id="7" name="PlaceHolder 6"/>
          <p:cNvSpPr>
            <a:spLocks noGrp="1"/>
          </p:cNvSpPr>
          <p:nvPr>
            <p:ph type="dt" idx="31"/>
          </p:nvPr>
        </p:nvSpPr>
        <p:spPr/>
        <p:txBody>
          <a:bodyPr/>
          <a:p>
            <a:r>
              <a:rPr lang="af-NA"/>
              <a:t/>
            </a: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32"/>
          </p:nvPr>
        </p:nvSpPr>
        <p:spPr/>
        <p:txBody>
          <a:bodyPr/>
          <a:p>
            <a:r>
              <a:t>Footer</a:t>
            </a:r>
          </a:p>
        </p:txBody>
      </p:sp>
      <p:sp>
        <p:nvSpPr>
          <p:cNvPr id="4" name="PlaceHolder 3"/>
          <p:cNvSpPr>
            <a:spLocks noGrp="1"/>
          </p:cNvSpPr>
          <p:nvPr>
            <p:ph type="sldNum" idx="33"/>
          </p:nvPr>
        </p:nvSpPr>
        <p:spPr/>
        <p:txBody>
          <a:bodyPr/>
          <a:p>
            <a:fld id="{0BF9B5A0-BCE7-4809-AA52-57F7C56A0BEB}" type="slidenum">
              <a:t>&lt;#&gt;</a:t>
            </a:fld>
          </a:p>
        </p:txBody>
      </p:sp>
      <p:sp>
        <p:nvSpPr>
          <p:cNvPr id="5" name="PlaceHolder 4"/>
          <p:cNvSpPr>
            <a:spLocks noGrp="1"/>
          </p:cNvSpPr>
          <p:nvPr>
            <p:ph type="dt" idx="31"/>
          </p:nvPr>
        </p:nvSpPr>
        <p:spPr/>
        <p:txBody>
          <a:bodyPr/>
          <a:p>
            <a:r>
              <a:rPr lang="af-NA"/>
              <a:t/>
            </a: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6"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32"/>
          </p:nvPr>
        </p:nvSpPr>
        <p:spPr/>
        <p:txBody>
          <a:bodyPr/>
          <a:p>
            <a:r>
              <a:t>Footer</a:t>
            </a:r>
          </a:p>
        </p:txBody>
      </p:sp>
      <p:sp>
        <p:nvSpPr>
          <p:cNvPr id="4" name="PlaceHolder 3"/>
          <p:cNvSpPr>
            <a:spLocks noGrp="1"/>
          </p:cNvSpPr>
          <p:nvPr>
            <p:ph type="sldNum" idx="33"/>
          </p:nvPr>
        </p:nvSpPr>
        <p:spPr/>
        <p:txBody>
          <a:bodyPr/>
          <a:p>
            <a:fld id="{4A1C7826-DED5-41FD-B960-D1CF62A36027}" type="slidenum">
              <a:t>&lt;#&gt;</a:t>
            </a:fld>
          </a:p>
        </p:txBody>
      </p:sp>
      <p:sp>
        <p:nvSpPr>
          <p:cNvPr id="5" name="PlaceHolder 4"/>
          <p:cNvSpPr>
            <a:spLocks noGrp="1"/>
          </p:cNvSpPr>
          <p:nvPr>
            <p:ph type="dt" idx="31"/>
          </p:nvPr>
        </p:nvSpPr>
        <p:spPr/>
        <p:txBody>
          <a:bodyPr/>
          <a:p>
            <a:r>
              <a:rPr lang="af-NA"/>
              <a:t/>
            </a: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38"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39"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40"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32"/>
          </p:nvPr>
        </p:nvSpPr>
        <p:spPr/>
        <p:txBody>
          <a:bodyPr/>
          <a:p>
            <a:r>
              <a:t>Footer</a:t>
            </a:r>
          </a:p>
        </p:txBody>
      </p:sp>
      <p:sp>
        <p:nvSpPr>
          <p:cNvPr id="7" name="PlaceHolder 6"/>
          <p:cNvSpPr>
            <a:spLocks noGrp="1"/>
          </p:cNvSpPr>
          <p:nvPr>
            <p:ph type="sldNum" idx="33"/>
          </p:nvPr>
        </p:nvSpPr>
        <p:spPr/>
        <p:txBody>
          <a:bodyPr/>
          <a:p>
            <a:fld id="{8CD3FBCA-EDDD-4326-B048-85CD9FF98120}" type="slidenum">
              <a:t>&lt;#&gt;</a:t>
            </a:fld>
          </a:p>
        </p:txBody>
      </p:sp>
      <p:sp>
        <p:nvSpPr>
          <p:cNvPr id="8" name="PlaceHolder 7"/>
          <p:cNvSpPr>
            <a:spLocks noGrp="1"/>
          </p:cNvSpPr>
          <p:nvPr>
            <p:ph type="dt" idx="31"/>
          </p:nvPr>
        </p:nvSpPr>
        <p:spPr/>
        <p:txBody>
          <a:bodyPr/>
          <a:p>
            <a:r>
              <a:rPr lang="af-NA"/>
              <a:t/>
            </a: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42"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43"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44"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32"/>
          </p:nvPr>
        </p:nvSpPr>
        <p:spPr/>
        <p:txBody>
          <a:bodyPr/>
          <a:p>
            <a:r>
              <a:t>Footer</a:t>
            </a:r>
          </a:p>
        </p:txBody>
      </p:sp>
      <p:sp>
        <p:nvSpPr>
          <p:cNvPr id="7" name="PlaceHolder 6"/>
          <p:cNvSpPr>
            <a:spLocks noGrp="1"/>
          </p:cNvSpPr>
          <p:nvPr>
            <p:ph type="sldNum" idx="33"/>
          </p:nvPr>
        </p:nvSpPr>
        <p:spPr/>
        <p:txBody>
          <a:bodyPr/>
          <a:p>
            <a:fld id="{C37290AB-E3ED-4E7D-B6EB-12E372A7746F}" type="slidenum">
              <a:t>&lt;#&gt;</a:t>
            </a:fld>
          </a:p>
        </p:txBody>
      </p:sp>
      <p:sp>
        <p:nvSpPr>
          <p:cNvPr id="8" name="PlaceHolder 7"/>
          <p:cNvSpPr>
            <a:spLocks noGrp="1"/>
          </p:cNvSpPr>
          <p:nvPr>
            <p:ph type="dt" idx="31"/>
          </p:nvPr>
        </p:nvSpPr>
        <p:spPr/>
        <p:txBody>
          <a:bodyPr/>
          <a:p>
            <a:r>
              <a:rPr lang="af-NA"/>
              <a:t/>
            </a: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4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46"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47"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48"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32"/>
          </p:nvPr>
        </p:nvSpPr>
        <p:spPr/>
        <p:txBody>
          <a:bodyPr/>
          <a:p>
            <a:r>
              <a:t>Footer</a:t>
            </a:r>
          </a:p>
        </p:txBody>
      </p:sp>
      <p:sp>
        <p:nvSpPr>
          <p:cNvPr id="7" name="PlaceHolder 6"/>
          <p:cNvSpPr>
            <a:spLocks noGrp="1"/>
          </p:cNvSpPr>
          <p:nvPr>
            <p:ph type="sldNum" idx="33"/>
          </p:nvPr>
        </p:nvSpPr>
        <p:spPr/>
        <p:txBody>
          <a:bodyPr/>
          <a:p>
            <a:fld id="{C0F469CF-E1F2-4330-9ADF-E777CA0C464D}" type="slidenum">
              <a:t>&lt;#&gt;</a:t>
            </a:fld>
          </a:p>
        </p:txBody>
      </p:sp>
      <p:sp>
        <p:nvSpPr>
          <p:cNvPr id="8" name="PlaceHolder 7"/>
          <p:cNvSpPr>
            <a:spLocks noGrp="1"/>
          </p:cNvSpPr>
          <p:nvPr>
            <p:ph type="dt" idx="31"/>
          </p:nvPr>
        </p:nvSpPr>
        <p:spPr/>
        <p:txBody>
          <a:bodyPr/>
          <a:p>
            <a:r>
              <a:rPr lang="af-NA"/>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A3EAE4E3-777F-48DC-89B2-914A5C34766F}" type="slidenum">
              <a:t>&lt;#&gt;</a:t>
            </a:fld>
          </a:p>
        </p:txBody>
      </p:sp>
      <p:sp>
        <p:nvSpPr>
          <p:cNvPr id="4" name="PlaceHolder 3"/>
          <p:cNvSpPr>
            <a:spLocks noGrp="1"/>
          </p:cNvSpPr>
          <p:nvPr>
            <p:ph type="dt" idx="4"/>
          </p:nvPr>
        </p:nvSpPr>
        <p:spPr/>
        <p:txBody>
          <a:bodyPr/>
          <a:p>
            <a:r>
              <a:rPr lang="af-NA"/>
              <a:t/>
            </a:r>
          </a:p>
        </p:txBody>
      </p:sp>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4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50"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51"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32"/>
          </p:nvPr>
        </p:nvSpPr>
        <p:spPr/>
        <p:txBody>
          <a:bodyPr/>
          <a:p>
            <a:r>
              <a:t>Footer</a:t>
            </a:r>
          </a:p>
        </p:txBody>
      </p:sp>
      <p:sp>
        <p:nvSpPr>
          <p:cNvPr id="6" name="PlaceHolder 5"/>
          <p:cNvSpPr>
            <a:spLocks noGrp="1"/>
          </p:cNvSpPr>
          <p:nvPr>
            <p:ph type="sldNum" idx="33"/>
          </p:nvPr>
        </p:nvSpPr>
        <p:spPr/>
        <p:txBody>
          <a:bodyPr/>
          <a:p>
            <a:fld id="{3F736262-0E9E-4B0C-941A-257B69C4CF1D}" type="slidenum">
              <a:t>&lt;#&gt;</a:t>
            </a:fld>
          </a:p>
        </p:txBody>
      </p:sp>
      <p:sp>
        <p:nvSpPr>
          <p:cNvPr id="7" name="PlaceHolder 6"/>
          <p:cNvSpPr>
            <a:spLocks noGrp="1"/>
          </p:cNvSpPr>
          <p:nvPr>
            <p:ph type="dt" idx="31"/>
          </p:nvPr>
        </p:nvSpPr>
        <p:spPr/>
        <p:txBody>
          <a:bodyPr/>
          <a:p>
            <a:r>
              <a:rPr lang="af-NA"/>
              <a:t/>
            </a: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5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53"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54"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55"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56"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32"/>
          </p:nvPr>
        </p:nvSpPr>
        <p:spPr/>
        <p:txBody>
          <a:bodyPr/>
          <a:p>
            <a:r>
              <a:t>Footer</a:t>
            </a:r>
          </a:p>
        </p:txBody>
      </p:sp>
      <p:sp>
        <p:nvSpPr>
          <p:cNvPr id="8" name="PlaceHolder 7"/>
          <p:cNvSpPr>
            <a:spLocks noGrp="1"/>
          </p:cNvSpPr>
          <p:nvPr>
            <p:ph type="sldNum" idx="33"/>
          </p:nvPr>
        </p:nvSpPr>
        <p:spPr/>
        <p:txBody>
          <a:bodyPr/>
          <a:p>
            <a:fld id="{82DF3997-5606-4EBD-886C-ACDC69CAFB7E}" type="slidenum">
              <a:t>&lt;#&gt;</a:t>
            </a:fld>
          </a:p>
        </p:txBody>
      </p:sp>
      <p:sp>
        <p:nvSpPr>
          <p:cNvPr id="9" name="PlaceHolder 8"/>
          <p:cNvSpPr>
            <a:spLocks noGrp="1"/>
          </p:cNvSpPr>
          <p:nvPr>
            <p:ph type="dt" idx="31"/>
          </p:nvPr>
        </p:nvSpPr>
        <p:spPr/>
        <p:txBody>
          <a:bodyPr/>
          <a:p>
            <a:r>
              <a:rPr lang="af-NA"/>
              <a:t/>
            </a: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5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58"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59"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60"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61"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62"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63"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32"/>
          </p:nvPr>
        </p:nvSpPr>
        <p:spPr/>
        <p:txBody>
          <a:bodyPr/>
          <a:p>
            <a:r>
              <a:t>Footer</a:t>
            </a:r>
          </a:p>
        </p:txBody>
      </p:sp>
      <p:sp>
        <p:nvSpPr>
          <p:cNvPr id="10" name="PlaceHolder 9"/>
          <p:cNvSpPr>
            <a:spLocks noGrp="1"/>
          </p:cNvSpPr>
          <p:nvPr>
            <p:ph type="sldNum" idx="33"/>
          </p:nvPr>
        </p:nvSpPr>
        <p:spPr/>
        <p:txBody>
          <a:bodyPr/>
          <a:p>
            <a:fld id="{E426D560-0EFF-4DA4-9633-75FA431A95FE}" type="slidenum">
              <a:t>&lt;#&gt;</a:t>
            </a:fld>
          </a:p>
        </p:txBody>
      </p:sp>
      <p:sp>
        <p:nvSpPr>
          <p:cNvPr id="11" name="PlaceHolder 10"/>
          <p:cNvSpPr>
            <a:spLocks noGrp="1"/>
          </p:cNvSpPr>
          <p:nvPr>
            <p:ph type="dt" idx="31"/>
          </p:nvPr>
        </p:nvSpPr>
        <p:spPr/>
        <p:txBody>
          <a:bodyPr/>
          <a:p>
            <a:r>
              <a:rPr lang="af-NA"/>
              <a:t/>
            </a: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5"/>
          </p:nvPr>
        </p:nvSpPr>
        <p:spPr/>
        <p:txBody>
          <a:bodyPr/>
          <a:p>
            <a:r>
              <a:t>Footer</a:t>
            </a:r>
          </a:p>
        </p:txBody>
      </p:sp>
      <p:sp>
        <p:nvSpPr>
          <p:cNvPr id="3" name="PlaceHolder 2"/>
          <p:cNvSpPr>
            <a:spLocks noGrp="1"/>
          </p:cNvSpPr>
          <p:nvPr>
            <p:ph type="sldNum" idx="36"/>
          </p:nvPr>
        </p:nvSpPr>
        <p:spPr/>
        <p:txBody>
          <a:bodyPr/>
          <a:p>
            <a:fld id="{3AAA1313-3ED5-4C31-AF06-70CD022C853C}" type="slidenum">
              <a:t>&lt;#&gt;</a:t>
            </a:fld>
          </a:p>
        </p:txBody>
      </p:sp>
      <p:sp>
        <p:nvSpPr>
          <p:cNvPr id="4" name="PlaceHolder 3"/>
          <p:cNvSpPr>
            <a:spLocks noGrp="1"/>
          </p:cNvSpPr>
          <p:nvPr>
            <p:ph type="dt" idx="34"/>
          </p:nvPr>
        </p:nvSpPr>
        <p:spPr/>
        <p:txBody>
          <a:bodyPr/>
          <a:p>
            <a:r>
              <a:rPr lang="af-NA"/>
              <a:t/>
            </a:r>
          </a:p>
        </p:txBody>
      </p:sp>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77"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35"/>
          </p:nvPr>
        </p:nvSpPr>
        <p:spPr/>
        <p:txBody>
          <a:bodyPr/>
          <a:p>
            <a:r>
              <a:t>Footer</a:t>
            </a:r>
          </a:p>
        </p:txBody>
      </p:sp>
      <p:sp>
        <p:nvSpPr>
          <p:cNvPr id="5" name="PlaceHolder 4"/>
          <p:cNvSpPr>
            <a:spLocks noGrp="1"/>
          </p:cNvSpPr>
          <p:nvPr>
            <p:ph type="sldNum" idx="36"/>
          </p:nvPr>
        </p:nvSpPr>
        <p:spPr/>
        <p:txBody>
          <a:bodyPr/>
          <a:p>
            <a:fld id="{7D4B6C23-C267-46E3-99EB-3E7F74BF121F}" type="slidenum">
              <a:t>&lt;#&gt;</a:t>
            </a:fld>
          </a:p>
        </p:txBody>
      </p:sp>
      <p:sp>
        <p:nvSpPr>
          <p:cNvPr id="6" name="PlaceHolder 5"/>
          <p:cNvSpPr>
            <a:spLocks noGrp="1"/>
          </p:cNvSpPr>
          <p:nvPr>
            <p:ph type="dt" idx="34"/>
          </p:nvPr>
        </p:nvSpPr>
        <p:spPr/>
        <p:txBody>
          <a:bodyPr/>
          <a:p>
            <a:r>
              <a:rPr lang="af-NA"/>
              <a:t/>
            </a: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8"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79"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35"/>
          </p:nvPr>
        </p:nvSpPr>
        <p:spPr/>
        <p:txBody>
          <a:bodyPr/>
          <a:p>
            <a:r>
              <a:t>Footer</a:t>
            </a:r>
          </a:p>
        </p:txBody>
      </p:sp>
      <p:sp>
        <p:nvSpPr>
          <p:cNvPr id="5" name="PlaceHolder 4"/>
          <p:cNvSpPr>
            <a:spLocks noGrp="1"/>
          </p:cNvSpPr>
          <p:nvPr>
            <p:ph type="sldNum" idx="36"/>
          </p:nvPr>
        </p:nvSpPr>
        <p:spPr/>
        <p:txBody>
          <a:bodyPr/>
          <a:p>
            <a:fld id="{64A2AA1B-FC6D-4E0C-A31A-AFF12CDB3020}" type="slidenum">
              <a:t>&lt;#&gt;</a:t>
            </a:fld>
          </a:p>
        </p:txBody>
      </p:sp>
      <p:sp>
        <p:nvSpPr>
          <p:cNvPr id="6" name="PlaceHolder 5"/>
          <p:cNvSpPr>
            <a:spLocks noGrp="1"/>
          </p:cNvSpPr>
          <p:nvPr>
            <p:ph type="dt" idx="34"/>
          </p:nvPr>
        </p:nvSpPr>
        <p:spPr/>
        <p:txBody>
          <a:bodyPr/>
          <a:p>
            <a:r>
              <a:rPr lang="af-NA"/>
              <a:t/>
            </a: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81"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82"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35"/>
          </p:nvPr>
        </p:nvSpPr>
        <p:spPr/>
        <p:txBody>
          <a:bodyPr/>
          <a:p>
            <a:r>
              <a:t>Footer</a:t>
            </a:r>
          </a:p>
        </p:txBody>
      </p:sp>
      <p:sp>
        <p:nvSpPr>
          <p:cNvPr id="6" name="PlaceHolder 5"/>
          <p:cNvSpPr>
            <a:spLocks noGrp="1"/>
          </p:cNvSpPr>
          <p:nvPr>
            <p:ph type="sldNum" idx="36"/>
          </p:nvPr>
        </p:nvSpPr>
        <p:spPr/>
        <p:txBody>
          <a:bodyPr/>
          <a:p>
            <a:fld id="{FACC4613-4303-4C05-A125-4846F3DE3585}" type="slidenum">
              <a:t>&lt;#&gt;</a:t>
            </a:fld>
          </a:p>
        </p:txBody>
      </p:sp>
      <p:sp>
        <p:nvSpPr>
          <p:cNvPr id="7" name="PlaceHolder 6"/>
          <p:cNvSpPr>
            <a:spLocks noGrp="1"/>
          </p:cNvSpPr>
          <p:nvPr>
            <p:ph type="dt" idx="34"/>
          </p:nvPr>
        </p:nvSpPr>
        <p:spPr/>
        <p:txBody>
          <a:bodyPr/>
          <a:p>
            <a:r>
              <a:rPr lang="af-NA"/>
              <a:t/>
            </a: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35"/>
          </p:nvPr>
        </p:nvSpPr>
        <p:spPr/>
        <p:txBody>
          <a:bodyPr/>
          <a:p>
            <a:r>
              <a:t>Footer</a:t>
            </a:r>
          </a:p>
        </p:txBody>
      </p:sp>
      <p:sp>
        <p:nvSpPr>
          <p:cNvPr id="4" name="PlaceHolder 3"/>
          <p:cNvSpPr>
            <a:spLocks noGrp="1"/>
          </p:cNvSpPr>
          <p:nvPr>
            <p:ph type="sldNum" idx="36"/>
          </p:nvPr>
        </p:nvSpPr>
        <p:spPr/>
        <p:txBody>
          <a:bodyPr/>
          <a:p>
            <a:fld id="{9EFDE1A4-C762-4201-8243-BAE8541D8F31}" type="slidenum">
              <a:t>&lt;#&gt;</a:t>
            </a:fld>
          </a:p>
        </p:txBody>
      </p:sp>
      <p:sp>
        <p:nvSpPr>
          <p:cNvPr id="5" name="PlaceHolder 4"/>
          <p:cNvSpPr>
            <a:spLocks noGrp="1"/>
          </p:cNvSpPr>
          <p:nvPr>
            <p:ph type="dt" idx="34"/>
          </p:nvPr>
        </p:nvSpPr>
        <p:spPr/>
        <p:txBody>
          <a:bodyPr/>
          <a:p>
            <a:r>
              <a:rPr lang="af-NA"/>
              <a:t/>
            </a: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4"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35"/>
          </p:nvPr>
        </p:nvSpPr>
        <p:spPr/>
        <p:txBody>
          <a:bodyPr/>
          <a:p>
            <a:r>
              <a:t>Footer</a:t>
            </a:r>
          </a:p>
        </p:txBody>
      </p:sp>
      <p:sp>
        <p:nvSpPr>
          <p:cNvPr id="4" name="PlaceHolder 3"/>
          <p:cNvSpPr>
            <a:spLocks noGrp="1"/>
          </p:cNvSpPr>
          <p:nvPr>
            <p:ph type="sldNum" idx="36"/>
          </p:nvPr>
        </p:nvSpPr>
        <p:spPr/>
        <p:txBody>
          <a:bodyPr/>
          <a:p>
            <a:fld id="{A53B3394-145C-411B-B942-4933B693E6E9}" type="slidenum">
              <a:t>&lt;#&gt;</a:t>
            </a:fld>
          </a:p>
        </p:txBody>
      </p:sp>
      <p:sp>
        <p:nvSpPr>
          <p:cNvPr id="5" name="PlaceHolder 4"/>
          <p:cNvSpPr>
            <a:spLocks noGrp="1"/>
          </p:cNvSpPr>
          <p:nvPr>
            <p:ph type="dt" idx="34"/>
          </p:nvPr>
        </p:nvSpPr>
        <p:spPr/>
        <p:txBody>
          <a:bodyPr/>
          <a:p>
            <a:r>
              <a:rPr lang="af-NA"/>
              <a:t/>
            </a: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86"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87"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88"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35"/>
          </p:nvPr>
        </p:nvSpPr>
        <p:spPr/>
        <p:txBody>
          <a:bodyPr/>
          <a:p>
            <a:r>
              <a:t>Footer</a:t>
            </a:r>
          </a:p>
        </p:txBody>
      </p:sp>
      <p:sp>
        <p:nvSpPr>
          <p:cNvPr id="7" name="PlaceHolder 6"/>
          <p:cNvSpPr>
            <a:spLocks noGrp="1"/>
          </p:cNvSpPr>
          <p:nvPr>
            <p:ph type="sldNum" idx="36"/>
          </p:nvPr>
        </p:nvSpPr>
        <p:spPr/>
        <p:txBody>
          <a:bodyPr/>
          <a:p>
            <a:fld id="{B8FDC1CA-FB7E-4C01-93DD-5A26DB30B451}" type="slidenum">
              <a:t>&lt;#&gt;</a:t>
            </a:fld>
          </a:p>
        </p:txBody>
      </p:sp>
      <p:sp>
        <p:nvSpPr>
          <p:cNvPr id="8" name="PlaceHolder 7"/>
          <p:cNvSpPr>
            <a:spLocks noGrp="1"/>
          </p:cNvSpPr>
          <p:nvPr>
            <p:ph type="dt" idx="34"/>
          </p:nvPr>
        </p:nvSpPr>
        <p:spPr/>
        <p:txBody>
          <a:bodyPr/>
          <a:p>
            <a:r>
              <a:rPr lang="af-NA"/>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6"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66ADD443-F380-4560-A9DC-18805E0EFF71}" type="slidenum">
              <a:t>&lt;#&gt;</a:t>
            </a:fld>
          </a:p>
        </p:txBody>
      </p:sp>
      <p:sp>
        <p:nvSpPr>
          <p:cNvPr id="6" name="PlaceHolder 5"/>
          <p:cNvSpPr>
            <a:spLocks noGrp="1"/>
          </p:cNvSpPr>
          <p:nvPr>
            <p:ph type="dt" idx="4"/>
          </p:nvPr>
        </p:nvSpPr>
        <p:spPr/>
        <p:txBody>
          <a:bodyPr/>
          <a:p>
            <a:r>
              <a:rPr lang="af-NA"/>
              <a:t/>
            </a: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90"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91"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92"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35"/>
          </p:nvPr>
        </p:nvSpPr>
        <p:spPr/>
        <p:txBody>
          <a:bodyPr/>
          <a:p>
            <a:r>
              <a:t>Footer</a:t>
            </a:r>
          </a:p>
        </p:txBody>
      </p:sp>
      <p:sp>
        <p:nvSpPr>
          <p:cNvPr id="7" name="PlaceHolder 6"/>
          <p:cNvSpPr>
            <a:spLocks noGrp="1"/>
          </p:cNvSpPr>
          <p:nvPr>
            <p:ph type="sldNum" idx="36"/>
          </p:nvPr>
        </p:nvSpPr>
        <p:spPr/>
        <p:txBody>
          <a:bodyPr/>
          <a:p>
            <a:fld id="{E1E5F593-0CC5-4C10-9373-E731A81E1B85}" type="slidenum">
              <a:t>&lt;#&gt;</a:t>
            </a:fld>
          </a:p>
        </p:txBody>
      </p:sp>
      <p:sp>
        <p:nvSpPr>
          <p:cNvPr id="8" name="PlaceHolder 7"/>
          <p:cNvSpPr>
            <a:spLocks noGrp="1"/>
          </p:cNvSpPr>
          <p:nvPr>
            <p:ph type="dt" idx="34"/>
          </p:nvPr>
        </p:nvSpPr>
        <p:spPr/>
        <p:txBody>
          <a:bodyPr/>
          <a:p>
            <a:r>
              <a:rPr lang="af-NA"/>
              <a:t/>
            </a: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94"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95"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96"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35"/>
          </p:nvPr>
        </p:nvSpPr>
        <p:spPr/>
        <p:txBody>
          <a:bodyPr/>
          <a:p>
            <a:r>
              <a:t>Footer</a:t>
            </a:r>
          </a:p>
        </p:txBody>
      </p:sp>
      <p:sp>
        <p:nvSpPr>
          <p:cNvPr id="7" name="PlaceHolder 6"/>
          <p:cNvSpPr>
            <a:spLocks noGrp="1"/>
          </p:cNvSpPr>
          <p:nvPr>
            <p:ph type="sldNum" idx="36"/>
          </p:nvPr>
        </p:nvSpPr>
        <p:spPr/>
        <p:txBody>
          <a:bodyPr/>
          <a:p>
            <a:fld id="{BD02D404-2678-4560-9636-E3B07DA78048}" type="slidenum">
              <a:t>&lt;#&gt;</a:t>
            </a:fld>
          </a:p>
        </p:txBody>
      </p:sp>
      <p:sp>
        <p:nvSpPr>
          <p:cNvPr id="8" name="PlaceHolder 7"/>
          <p:cNvSpPr>
            <a:spLocks noGrp="1"/>
          </p:cNvSpPr>
          <p:nvPr>
            <p:ph type="dt" idx="34"/>
          </p:nvPr>
        </p:nvSpPr>
        <p:spPr/>
        <p:txBody>
          <a:bodyPr/>
          <a:p>
            <a:r>
              <a:rPr lang="af-NA"/>
              <a:t/>
            </a: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9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598"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99"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35"/>
          </p:nvPr>
        </p:nvSpPr>
        <p:spPr/>
        <p:txBody>
          <a:bodyPr/>
          <a:p>
            <a:r>
              <a:t>Footer</a:t>
            </a:r>
          </a:p>
        </p:txBody>
      </p:sp>
      <p:sp>
        <p:nvSpPr>
          <p:cNvPr id="6" name="PlaceHolder 5"/>
          <p:cNvSpPr>
            <a:spLocks noGrp="1"/>
          </p:cNvSpPr>
          <p:nvPr>
            <p:ph type="sldNum" idx="36"/>
          </p:nvPr>
        </p:nvSpPr>
        <p:spPr/>
        <p:txBody>
          <a:bodyPr/>
          <a:p>
            <a:fld id="{EE49689C-6C7A-4B07-999E-6BA76BF00128}" type="slidenum">
              <a:t>&lt;#&gt;</a:t>
            </a:fld>
          </a:p>
        </p:txBody>
      </p:sp>
      <p:sp>
        <p:nvSpPr>
          <p:cNvPr id="7" name="PlaceHolder 6"/>
          <p:cNvSpPr>
            <a:spLocks noGrp="1"/>
          </p:cNvSpPr>
          <p:nvPr>
            <p:ph type="dt" idx="34"/>
          </p:nvPr>
        </p:nvSpPr>
        <p:spPr/>
        <p:txBody>
          <a:bodyPr/>
          <a:p>
            <a:r>
              <a:rPr lang="af-NA"/>
              <a:t/>
            </a: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0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01"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02"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03"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04"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35"/>
          </p:nvPr>
        </p:nvSpPr>
        <p:spPr/>
        <p:txBody>
          <a:bodyPr/>
          <a:p>
            <a:r>
              <a:t>Footer</a:t>
            </a:r>
          </a:p>
        </p:txBody>
      </p:sp>
      <p:sp>
        <p:nvSpPr>
          <p:cNvPr id="8" name="PlaceHolder 7"/>
          <p:cNvSpPr>
            <a:spLocks noGrp="1"/>
          </p:cNvSpPr>
          <p:nvPr>
            <p:ph type="sldNum" idx="36"/>
          </p:nvPr>
        </p:nvSpPr>
        <p:spPr/>
        <p:txBody>
          <a:bodyPr/>
          <a:p>
            <a:fld id="{45FF07BE-4852-4F93-96C3-5C2641F3D87A}" type="slidenum">
              <a:t>&lt;#&gt;</a:t>
            </a:fld>
          </a:p>
        </p:txBody>
      </p:sp>
      <p:sp>
        <p:nvSpPr>
          <p:cNvPr id="9" name="PlaceHolder 8"/>
          <p:cNvSpPr>
            <a:spLocks noGrp="1"/>
          </p:cNvSpPr>
          <p:nvPr>
            <p:ph type="dt" idx="34"/>
          </p:nvPr>
        </p:nvSpPr>
        <p:spPr/>
        <p:txBody>
          <a:bodyPr/>
          <a:p>
            <a:r>
              <a:rPr lang="af-NA"/>
              <a:t/>
            </a: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06"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07"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08"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09"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10"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11"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35"/>
          </p:nvPr>
        </p:nvSpPr>
        <p:spPr/>
        <p:txBody>
          <a:bodyPr/>
          <a:p>
            <a:r>
              <a:t>Footer</a:t>
            </a:r>
          </a:p>
        </p:txBody>
      </p:sp>
      <p:sp>
        <p:nvSpPr>
          <p:cNvPr id="10" name="PlaceHolder 9"/>
          <p:cNvSpPr>
            <a:spLocks noGrp="1"/>
          </p:cNvSpPr>
          <p:nvPr>
            <p:ph type="sldNum" idx="36"/>
          </p:nvPr>
        </p:nvSpPr>
        <p:spPr/>
        <p:txBody>
          <a:bodyPr/>
          <a:p>
            <a:fld id="{E655C697-B375-4F81-B496-1FAE7AC66423}" type="slidenum">
              <a:t>&lt;#&gt;</a:t>
            </a:fld>
          </a:p>
        </p:txBody>
      </p:sp>
      <p:sp>
        <p:nvSpPr>
          <p:cNvPr id="11" name="PlaceHolder 10"/>
          <p:cNvSpPr>
            <a:spLocks noGrp="1"/>
          </p:cNvSpPr>
          <p:nvPr>
            <p:ph type="dt" idx="34"/>
          </p:nvPr>
        </p:nvSpPr>
        <p:spPr/>
        <p:txBody>
          <a:bodyPr/>
          <a:p>
            <a:r>
              <a:rPr lang="af-NA"/>
              <a:t/>
            </a: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8"/>
          </p:nvPr>
        </p:nvSpPr>
        <p:spPr/>
        <p:txBody>
          <a:bodyPr/>
          <a:p>
            <a:r>
              <a:t>Footer</a:t>
            </a:r>
          </a:p>
        </p:txBody>
      </p:sp>
      <p:sp>
        <p:nvSpPr>
          <p:cNvPr id="3" name="PlaceHolder 2"/>
          <p:cNvSpPr>
            <a:spLocks noGrp="1"/>
          </p:cNvSpPr>
          <p:nvPr>
            <p:ph type="sldNum" idx="39"/>
          </p:nvPr>
        </p:nvSpPr>
        <p:spPr/>
        <p:txBody>
          <a:bodyPr/>
          <a:p>
            <a:fld id="{96C15377-600D-44D2-A855-E3B573A2603D}" type="slidenum">
              <a:t>&lt;#&gt;</a:t>
            </a:fld>
          </a:p>
        </p:txBody>
      </p:sp>
      <p:sp>
        <p:nvSpPr>
          <p:cNvPr id="4" name="PlaceHolder 3"/>
          <p:cNvSpPr>
            <a:spLocks noGrp="1"/>
          </p:cNvSpPr>
          <p:nvPr>
            <p:ph type="dt" idx="37"/>
          </p:nvPr>
        </p:nvSpPr>
        <p:spPr/>
        <p:txBody>
          <a:bodyPr/>
          <a:p>
            <a:r>
              <a:rPr lang="af-NA"/>
              <a:t/>
            </a:r>
          </a:p>
        </p:txBody>
      </p:sp>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2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25"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38"/>
          </p:nvPr>
        </p:nvSpPr>
        <p:spPr/>
        <p:txBody>
          <a:bodyPr/>
          <a:p>
            <a:r>
              <a:t>Footer</a:t>
            </a:r>
          </a:p>
        </p:txBody>
      </p:sp>
      <p:sp>
        <p:nvSpPr>
          <p:cNvPr id="5" name="PlaceHolder 4"/>
          <p:cNvSpPr>
            <a:spLocks noGrp="1"/>
          </p:cNvSpPr>
          <p:nvPr>
            <p:ph type="sldNum" idx="39"/>
          </p:nvPr>
        </p:nvSpPr>
        <p:spPr/>
        <p:txBody>
          <a:bodyPr/>
          <a:p>
            <a:fld id="{38625E97-05B4-467E-889C-D05D08B760E4}" type="slidenum">
              <a:t>&lt;#&gt;</a:t>
            </a:fld>
          </a:p>
        </p:txBody>
      </p:sp>
      <p:sp>
        <p:nvSpPr>
          <p:cNvPr id="6" name="PlaceHolder 5"/>
          <p:cNvSpPr>
            <a:spLocks noGrp="1"/>
          </p:cNvSpPr>
          <p:nvPr>
            <p:ph type="dt" idx="37"/>
          </p:nvPr>
        </p:nvSpPr>
        <p:spPr/>
        <p:txBody>
          <a:bodyPr/>
          <a:p>
            <a:r>
              <a:rPr lang="af-NA"/>
              <a:t/>
            </a: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2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27"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38"/>
          </p:nvPr>
        </p:nvSpPr>
        <p:spPr/>
        <p:txBody>
          <a:bodyPr/>
          <a:p>
            <a:r>
              <a:t>Footer</a:t>
            </a:r>
          </a:p>
        </p:txBody>
      </p:sp>
      <p:sp>
        <p:nvSpPr>
          <p:cNvPr id="5" name="PlaceHolder 4"/>
          <p:cNvSpPr>
            <a:spLocks noGrp="1"/>
          </p:cNvSpPr>
          <p:nvPr>
            <p:ph type="sldNum" idx="39"/>
          </p:nvPr>
        </p:nvSpPr>
        <p:spPr/>
        <p:txBody>
          <a:bodyPr/>
          <a:p>
            <a:fld id="{7BFC3AAB-3390-4227-9B4F-E2D81BC774A7}" type="slidenum">
              <a:t>&lt;#&gt;</a:t>
            </a:fld>
          </a:p>
        </p:txBody>
      </p:sp>
      <p:sp>
        <p:nvSpPr>
          <p:cNvPr id="6" name="PlaceHolder 5"/>
          <p:cNvSpPr>
            <a:spLocks noGrp="1"/>
          </p:cNvSpPr>
          <p:nvPr>
            <p:ph type="dt" idx="37"/>
          </p:nvPr>
        </p:nvSpPr>
        <p:spPr/>
        <p:txBody>
          <a:bodyPr/>
          <a:p>
            <a:r>
              <a:rPr lang="af-NA"/>
              <a:t/>
            </a: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8"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29"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30"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38"/>
          </p:nvPr>
        </p:nvSpPr>
        <p:spPr/>
        <p:txBody>
          <a:bodyPr/>
          <a:p>
            <a:r>
              <a:t>Footer</a:t>
            </a:r>
          </a:p>
        </p:txBody>
      </p:sp>
      <p:sp>
        <p:nvSpPr>
          <p:cNvPr id="6" name="PlaceHolder 5"/>
          <p:cNvSpPr>
            <a:spLocks noGrp="1"/>
          </p:cNvSpPr>
          <p:nvPr>
            <p:ph type="sldNum" idx="39"/>
          </p:nvPr>
        </p:nvSpPr>
        <p:spPr/>
        <p:txBody>
          <a:bodyPr/>
          <a:p>
            <a:fld id="{7EBA1200-C52F-4A2B-8B0B-75C2841E21A9}" type="slidenum">
              <a:t>&lt;#&gt;</a:t>
            </a:fld>
          </a:p>
        </p:txBody>
      </p:sp>
      <p:sp>
        <p:nvSpPr>
          <p:cNvPr id="7" name="PlaceHolder 6"/>
          <p:cNvSpPr>
            <a:spLocks noGrp="1"/>
          </p:cNvSpPr>
          <p:nvPr>
            <p:ph type="dt" idx="37"/>
          </p:nvPr>
        </p:nvSpPr>
        <p:spPr/>
        <p:txBody>
          <a:bodyPr/>
          <a:p>
            <a:r>
              <a:rPr lang="af-NA"/>
              <a:t/>
            </a: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31"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38"/>
          </p:nvPr>
        </p:nvSpPr>
        <p:spPr/>
        <p:txBody>
          <a:bodyPr/>
          <a:p>
            <a:r>
              <a:t>Footer</a:t>
            </a:r>
          </a:p>
        </p:txBody>
      </p:sp>
      <p:sp>
        <p:nvSpPr>
          <p:cNvPr id="4" name="PlaceHolder 3"/>
          <p:cNvSpPr>
            <a:spLocks noGrp="1"/>
          </p:cNvSpPr>
          <p:nvPr>
            <p:ph type="sldNum" idx="39"/>
          </p:nvPr>
        </p:nvSpPr>
        <p:spPr/>
        <p:txBody>
          <a:bodyPr/>
          <a:p>
            <a:fld id="{C77F2232-4A36-4BC7-B261-4EAE08E62EF8}" type="slidenum">
              <a:t>&lt;#&gt;</a:t>
            </a:fld>
          </a:p>
        </p:txBody>
      </p:sp>
      <p:sp>
        <p:nvSpPr>
          <p:cNvPr id="5" name="PlaceHolder 4"/>
          <p:cNvSpPr>
            <a:spLocks noGrp="1"/>
          </p:cNvSpPr>
          <p:nvPr>
            <p:ph type="dt" idx="37"/>
          </p:nvPr>
        </p:nvSpPr>
        <p:spPr/>
        <p:txBody>
          <a:bodyPr/>
          <a:p>
            <a:r>
              <a:rPr lang="af-NA"/>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8"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1AA252BD-5911-43A3-BC85-E3C904575DD9}" type="slidenum">
              <a:t>&lt;#&gt;</a:t>
            </a:fld>
          </a:p>
        </p:txBody>
      </p:sp>
      <p:sp>
        <p:nvSpPr>
          <p:cNvPr id="6" name="PlaceHolder 5"/>
          <p:cNvSpPr>
            <a:spLocks noGrp="1"/>
          </p:cNvSpPr>
          <p:nvPr>
            <p:ph type="dt" idx="4"/>
          </p:nvPr>
        </p:nvSpPr>
        <p:spPr/>
        <p:txBody>
          <a:bodyPr/>
          <a:p>
            <a:r>
              <a:rPr lang="af-NA"/>
              <a:t/>
            </a: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2"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38"/>
          </p:nvPr>
        </p:nvSpPr>
        <p:spPr/>
        <p:txBody>
          <a:bodyPr/>
          <a:p>
            <a:r>
              <a:t>Footer</a:t>
            </a:r>
          </a:p>
        </p:txBody>
      </p:sp>
      <p:sp>
        <p:nvSpPr>
          <p:cNvPr id="4" name="PlaceHolder 3"/>
          <p:cNvSpPr>
            <a:spLocks noGrp="1"/>
          </p:cNvSpPr>
          <p:nvPr>
            <p:ph type="sldNum" idx="39"/>
          </p:nvPr>
        </p:nvSpPr>
        <p:spPr/>
        <p:txBody>
          <a:bodyPr/>
          <a:p>
            <a:fld id="{3C935055-51CB-4110-B605-FD6E41E461BF}" type="slidenum">
              <a:t>&lt;#&gt;</a:t>
            </a:fld>
          </a:p>
        </p:txBody>
      </p:sp>
      <p:sp>
        <p:nvSpPr>
          <p:cNvPr id="5" name="PlaceHolder 4"/>
          <p:cNvSpPr>
            <a:spLocks noGrp="1"/>
          </p:cNvSpPr>
          <p:nvPr>
            <p:ph type="dt" idx="37"/>
          </p:nvPr>
        </p:nvSpPr>
        <p:spPr/>
        <p:txBody>
          <a:bodyPr/>
          <a:p>
            <a:r>
              <a:rPr lang="af-NA"/>
              <a:t/>
            </a: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34"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35"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36"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38"/>
          </p:nvPr>
        </p:nvSpPr>
        <p:spPr/>
        <p:txBody>
          <a:bodyPr/>
          <a:p>
            <a:r>
              <a:t>Footer</a:t>
            </a:r>
          </a:p>
        </p:txBody>
      </p:sp>
      <p:sp>
        <p:nvSpPr>
          <p:cNvPr id="7" name="PlaceHolder 6"/>
          <p:cNvSpPr>
            <a:spLocks noGrp="1"/>
          </p:cNvSpPr>
          <p:nvPr>
            <p:ph type="sldNum" idx="39"/>
          </p:nvPr>
        </p:nvSpPr>
        <p:spPr/>
        <p:txBody>
          <a:bodyPr/>
          <a:p>
            <a:fld id="{94FF19FD-7CD7-467A-8D1B-EFC05C0723E3}" type="slidenum">
              <a:t>&lt;#&gt;</a:t>
            </a:fld>
          </a:p>
        </p:txBody>
      </p:sp>
      <p:sp>
        <p:nvSpPr>
          <p:cNvPr id="8" name="PlaceHolder 7"/>
          <p:cNvSpPr>
            <a:spLocks noGrp="1"/>
          </p:cNvSpPr>
          <p:nvPr>
            <p:ph type="dt" idx="37"/>
          </p:nvPr>
        </p:nvSpPr>
        <p:spPr/>
        <p:txBody>
          <a:bodyPr/>
          <a:p>
            <a:r>
              <a:rPr lang="af-NA"/>
              <a:t/>
            </a: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38"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39"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40"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38"/>
          </p:nvPr>
        </p:nvSpPr>
        <p:spPr/>
        <p:txBody>
          <a:bodyPr/>
          <a:p>
            <a:r>
              <a:t>Footer</a:t>
            </a:r>
          </a:p>
        </p:txBody>
      </p:sp>
      <p:sp>
        <p:nvSpPr>
          <p:cNvPr id="7" name="PlaceHolder 6"/>
          <p:cNvSpPr>
            <a:spLocks noGrp="1"/>
          </p:cNvSpPr>
          <p:nvPr>
            <p:ph type="sldNum" idx="39"/>
          </p:nvPr>
        </p:nvSpPr>
        <p:spPr/>
        <p:txBody>
          <a:bodyPr/>
          <a:p>
            <a:fld id="{60A0BE61-1CA0-41C0-BFDB-9F9CF112FBD9}" type="slidenum">
              <a:t>&lt;#&gt;</a:t>
            </a:fld>
          </a:p>
        </p:txBody>
      </p:sp>
      <p:sp>
        <p:nvSpPr>
          <p:cNvPr id="8" name="PlaceHolder 7"/>
          <p:cNvSpPr>
            <a:spLocks noGrp="1"/>
          </p:cNvSpPr>
          <p:nvPr>
            <p:ph type="dt" idx="37"/>
          </p:nvPr>
        </p:nvSpPr>
        <p:spPr/>
        <p:txBody>
          <a:bodyPr/>
          <a:p>
            <a:r>
              <a:rPr lang="af-NA"/>
              <a:t/>
            </a: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1"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42"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43"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44"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38"/>
          </p:nvPr>
        </p:nvSpPr>
        <p:spPr/>
        <p:txBody>
          <a:bodyPr/>
          <a:p>
            <a:r>
              <a:t>Footer</a:t>
            </a:r>
          </a:p>
        </p:txBody>
      </p:sp>
      <p:sp>
        <p:nvSpPr>
          <p:cNvPr id="7" name="PlaceHolder 6"/>
          <p:cNvSpPr>
            <a:spLocks noGrp="1"/>
          </p:cNvSpPr>
          <p:nvPr>
            <p:ph type="sldNum" idx="39"/>
          </p:nvPr>
        </p:nvSpPr>
        <p:spPr/>
        <p:txBody>
          <a:bodyPr/>
          <a:p>
            <a:fld id="{B2628A4A-B5E1-481B-A353-BAD1E75EE0A1}" type="slidenum">
              <a:t>&lt;#&gt;</a:t>
            </a:fld>
          </a:p>
        </p:txBody>
      </p:sp>
      <p:sp>
        <p:nvSpPr>
          <p:cNvPr id="8" name="PlaceHolder 7"/>
          <p:cNvSpPr>
            <a:spLocks noGrp="1"/>
          </p:cNvSpPr>
          <p:nvPr>
            <p:ph type="dt" idx="37"/>
          </p:nvPr>
        </p:nvSpPr>
        <p:spPr/>
        <p:txBody>
          <a:bodyPr/>
          <a:p>
            <a:r>
              <a:rPr lang="af-NA"/>
              <a:t/>
            </a: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46"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47"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38"/>
          </p:nvPr>
        </p:nvSpPr>
        <p:spPr/>
        <p:txBody>
          <a:bodyPr/>
          <a:p>
            <a:r>
              <a:t>Footer</a:t>
            </a:r>
          </a:p>
        </p:txBody>
      </p:sp>
      <p:sp>
        <p:nvSpPr>
          <p:cNvPr id="6" name="PlaceHolder 5"/>
          <p:cNvSpPr>
            <a:spLocks noGrp="1"/>
          </p:cNvSpPr>
          <p:nvPr>
            <p:ph type="sldNum" idx="39"/>
          </p:nvPr>
        </p:nvSpPr>
        <p:spPr/>
        <p:txBody>
          <a:bodyPr/>
          <a:p>
            <a:fld id="{74D53279-1FD7-46C0-8806-47452F8E3C27}" type="slidenum">
              <a:t>&lt;#&gt;</a:t>
            </a:fld>
          </a:p>
        </p:txBody>
      </p:sp>
      <p:sp>
        <p:nvSpPr>
          <p:cNvPr id="7" name="PlaceHolder 6"/>
          <p:cNvSpPr>
            <a:spLocks noGrp="1"/>
          </p:cNvSpPr>
          <p:nvPr>
            <p:ph type="dt" idx="37"/>
          </p:nvPr>
        </p:nvSpPr>
        <p:spPr/>
        <p:txBody>
          <a:bodyPr/>
          <a:p>
            <a:r>
              <a:rPr lang="af-NA"/>
              <a:t/>
            </a: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8"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49"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50"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51"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52"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38"/>
          </p:nvPr>
        </p:nvSpPr>
        <p:spPr/>
        <p:txBody>
          <a:bodyPr/>
          <a:p>
            <a:r>
              <a:t>Footer</a:t>
            </a:r>
          </a:p>
        </p:txBody>
      </p:sp>
      <p:sp>
        <p:nvSpPr>
          <p:cNvPr id="8" name="PlaceHolder 7"/>
          <p:cNvSpPr>
            <a:spLocks noGrp="1"/>
          </p:cNvSpPr>
          <p:nvPr>
            <p:ph type="sldNum" idx="39"/>
          </p:nvPr>
        </p:nvSpPr>
        <p:spPr/>
        <p:txBody>
          <a:bodyPr/>
          <a:p>
            <a:fld id="{DDA2B167-069A-4B09-B226-EB6BBC37B626}" type="slidenum">
              <a:t>&lt;#&gt;</a:t>
            </a:fld>
          </a:p>
        </p:txBody>
      </p:sp>
      <p:sp>
        <p:nvSpPr>
          <p:cNvPr id="9" name="PlaceHolder 8"/>
          <p:cNvSpPr>
            <a:spLocks noGrp="1"/>
          </p:cNvSpPr>
          <p:nvPr>
            <p:ph type="dt" idx="37"/>
          </p:nvPr>
        </p:nvSpPr>
        <p:spPr/>
        <p:txBody>
          <a:bodyPr/>
          <a:p>
            <a:r>
              <a:rPr lang="af-NA"/>
              <a:t/>
            </a: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5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54"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55"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56"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57"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58"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59"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38"/>
          </p:nvPr>
        </p:nvSpPr>
        <p:spPr/>
        <p:txBody>
          <a:bodyPr/>
          <a:p>
            <a:r>
              <a:t>Footer</a:t>
            </a:r>
          </a:p>
        </p:txBody>
      </p:sp>
      <p:sp>
        <p:nvSpPr>
          <p:cNvPr id="10" name="PlaceHolder 9"/>
          <p:cNvSpPr>
            <a:spLocks noGrp="1"/>
          </p:cNvSpPr>
          <p:nvPr>
            <p:ph type="sldNum" idx="39"/>
          </p:nvPr>
        </p:nvSpPr>
        <p:spPr/>
        <p:txBody>
          <a:bodyPr/>
          <a:p>
            <a:fld id="{6CCD00AC-E9E4-4A21-993B-E53F9A0CCBD3}" type="slidenum">
              <a:t>&lt;#&gt;</a:t>
            </a:fld>
          </a:p>
        </p:txBody>
      </p:sp>
      <p:sp>
        <p:nvSpPr>
          <p:cNvPr id="11" name="PlaceHolder 10"/>
          <p:cNvSpPr>
            <a:spLocks noGrp="1"/>
          </p:cNvSpPr>
          <p:nvPr>
            <p:ph type="dt" idx="37"/>
          </p:nvPr>
        </p:nvSpPr>
        <p:spPr/>
        <p:txBody>
          <a:bodyPr/>
          <a:p>
            <a:r>
              <a:rPr lang="af-NA"/>
              <a:t/>
            </a: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1"/>
          </p:nvPr>
        </p:nvSpPr>
        <p:spPr/>
        <p:txBody>
          <a:bodyPr/>
          <a:p>
            <a:r>
              <a:t>Footer</a:t>
            </a:r>
          </a:p>
        </p:txBody>
      </p:sp>
      <p:sp>
        <p:nvSpPr>
          <p:cNvPr id="3" name="PlaceHolder 2"/>
          <p:cNvSpPr>
            <a:spLocks noGrp="1"/>
          </p:cNvSpPr>
          <p:nvPr>
            <p:ph type="sldNum" idx="42"/>
          </p:nvPr>
        </p:nvSpPr>
        <p:spPr/>
        <p:txBody>
          <a:bodyPr/>
          <a:p>
            <a:fld id="{ECCEBC1D-13AD-489D-B4D7-B5AAB66AB4C9}" type="slidenum">
              <a:t>&lt;#&gt;</a:t>
            </a:fld>
          </a:p>
        </p:txBody>
      </p:sp>
      <p:sp>
        <p:nvSpPr>
          <p:cNvPr id="4" name="PlaceHolder 3"/>
          <p:cNvSpPr>
            <a:spLocks noGrp="1"/>
          </p:cNvSpPr>
          <p:nvPr>
            <p:ph type="dt" idx="40"/>
          </p:nvPr>
        </p:nvSpPr>
        <p:spPr/>
        <p:txBody>
          <a:bodyPr/>
          <a:p>
            <a:r>
              <a:rPr lang="af-NA"/>
              <a:t/>
            </a:r>
          </a:p>
        </p:txBody>
      </p:sp>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7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74"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41"/>
          </p:nvPr>
        </p:nvSpPr>
        <p:spPr/>
        <p:txBody>
          <a:bodyPr/>
          <a:p>
            <a:r>
              <a:t>Footer</a:t>
            </a:r>
          </a:p>
        </p:txBody>
      </p:sp>
      <p:sp>
        <p:nvSpPr>
          <p:cNvPr id="5" name="PlaceHolder 4"/>
          <p:cNvSpPr>
            <a:spLocks noGrp="1"/>
          </p:cNvSpPr>
          <p:nvPr>
            <p:ph type="sldNum" idx="42"/>
          </p:nvPr>
        </p:nvSpPr>
        <p:spPr/>
        <p:txBody>
          <a:bodyPr/>
          <a:p>
            <a:fld id="{062953D8-A724-4025-B33A-0A0CC29BF018}" type="slidenum">
              <a:t>&lt;#&gt;</a:t>
            </a:fld>
          </a:p>
        </p:txBody>
      </p:sp>
      <p:sp>
        <p:nvSpPr>
          <p:cNvPr id="6" name="PlaceHolder 5"/>
          <p:cNvSpPr>
            <a:spLocks noGrp="1"/>
          </p:cNvSpPr>
          <p:nvPr>
            <p:ph type="dt" idx="40"/>
          </p:nvPr>
        </p:nvSpPr>
        <p:spPr/>
        <p:txBody>
          <a:bodyPr/>
          <a:p>
            <a:r>
              <a:rPr lang="af-NA"/>
              <a:t/>
            </a: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7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76"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41"/>
          </p:nvPr>
        </p:nvSpPr>
        <p:spPr/>
        <p:txBody>
          <a:bodyPr/>
          <a:p>
            <a:r>
              <a:t>Footer</a:t>
            </a:r>
          </a:p>
        </p:txBody>
      </p:sp>
      <p:sp>
        <p:nvSpPr>
          <p:cNvPr id="5" name="PlaceHolder 4"/>
          <p:cNvSpPr>
            <a:spLocks noGrp="1"/>
          </p:cNvSpPr>
          <p:nvPr>
            <p:ph type="sldNum" idx="42"/>
          </p:nvPr>
        </p:nvSpPr>
        <p:spPr/>
        <p:txBody>
          <a:bodyPr/>
          <a:p>
            <a:fld id="{8FC6F7A7-4715-43CF-84FA-18A52A300FC2}" type="slidenum">
              <a:t>&lt;#&gt;</a:t>
            </a:fld>
          </a:p>
        </p:txBody>
      </p:sp>
      <p:sp>
        <p:nvSpPr>
          <p:cNvPr id="6" name="PlaceHolder 5"/>
          <p:cNvSpPr>
            <a:spLocks noGrp="1"/>
          </p:cNvSpPr>
          <p:nvPr>
            <p:ph type="dt" idx="40"/>
          </p:nvPr>
        </p:nvSpPr>
        <p:spPr/>
        <p:txBody>
          <a:bodyPr/>
          <a:p>
            <a:r>
              <a:rPr lang="af-NA"/>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0"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1"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95BF3C0-474F-4596-A721-E1CC46570559}" type="slidenum">
              <a:t>&lt;#&gt;</a:t>
            </a:fld>
          </a:p>
        </p:txBody>
      </p:sp>
      <p:sp>
        <p:nvSpPr>
          <p:cNvPr id="7" name="PlaceHolder 6"/>
          <p:cNvSpPr>
            <a:spLocks noGrp="1"/>
          </p:cNvSpPr>
          <p:nvPr>
            <p:ph type="dt" idx="4"/>
          </p:nvPr>
        </p:nvSpPr>
        <p:spPr/>
        <p:txBody>
          <a:bodyPr/>
          <a:p>
            <a:r>
              <a:rPr lang="af-NA"/>
              <a:t/>
            </a: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7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78"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79"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41"/>
          </p:nvPr>
        </p:nvSpPr>
        <p:spPr/>
        <p:txBody>
          <a:bodyPr/>
          <a:p>
            <a:r>
              <a:t>Footer</a:t>
            </a:r>
          </a:p>
        </p:txBody>
      </p:sp>
      <p:sp>
        <p:nvSpPr>
          <p:cNvPr id="6" name="PlaceHolder 5"/>
          <p:cNvSpPr>
            <a:spLocks noGrp="1"/>
          </p:cNvSpPr>
          <p:nvPr>
            <p:ph type="sldNum" idx="42"/>
          </p:nvPr>
        </p:nvSpPr>
        <p:spPr/>
        <p:txBody>
          <a:bodyPr/>
          <a:p>
            <a:fld id="{8E86D384-CF8C-4790-9C6D-44FDB37A4C83}" type="slidenum">
              <a:t>&lt;#&gt;</a:t>
            </a:fld>
          </a:p>
        </p:txBody>
      </p:sp>
      <p:sp>
        <p:nvSpPr>
          <p:cNvPr id="7" name="PlaceHolder 6"/>
          <p:cNvSpPr>
            <a:spLocks noGrp="1"/>
          </p:cNvSpPr>
          <p:nvPr>
            <p:ph type="dt" idx="40"/>
          </p:nvPr>
        </p:nvSpPr>
        <p:spPr/>
        <p:txBody>
          <a:bodyPr/>
          <a:p>
            <a:r>
              <a:rPr lang="af-NA"/>
              <a:t/>
            </a: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8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41"/>
          </p:nvPr>
        </p:nvSpPr>
        <p:spPr/>
        <p:txBody>
          <a:bodyPr/>
          <a:p>
            <a:r>
              <a:t>Footer</a:t>
            </a:r>
          </a:p>
        </p:txBody>
      </p:sp>
      <p:sp>
        <p:nvSpPr>
          <p:cNvPr id="4" name="PlaceHolder 3"/>
          <p:cNvSpPr>
            <a:spLocks noGrp="1"/>
          </p:cNvSpPr>
          <p:nvPr>
            <p:ph type="sldNum" idx="42"/>
          </p:nvPr>
        </p:nvSpPr>
        <p:spPr/>
        <p:txBody>
          <a:bodyPr/>
          <a:p>
            <a:fld id="{6597405E-5B00-4A06-9619-B9D557FC7659}" type="slidenum">
              <a:t>&lt;#&gt;</a:t>
            </a:fld>
          </a:p>
        </p:txBody>
      </p:sp>
      <p:sp>
        <p:nvSpPr>
          <p:cNvPr id="5" name="PlaceHolder 4"/>
          <p:cNvSpPr>
            <a:spLocks noGrp="1"/>
          </p:cNvSpPr>
          <p:nvPr>
            <p:ph type="dt" idx="40"/>
          </p:nvPr>
        </p:nvSpPr>
        <p:spPr/>
        <p:txBody>
          <a:bodyPr/>
          <a:p>
            <a:r>
              <a:rPr lang="af-NA"/>
              <a:t/>
            </a: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81"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41"/>
          </p:nvPr>
        </p:nvSpPr>
        <p:spPr/>
        <p:txBody>
          <a:bodyPr/>
          <a:p>
            <a:r>
              <a:t>Footer</a:t>
            </a:r>
          </a:p>
        </p:txBody>
      </p:sp>
      <p:sp>
        <p:nvSpPr>
          <p:cNvPr id="4" name="PlaceHolder 3"/>
          <p:cNvSpPr>
            <a:spLocks noGrp="1"/>
          </p:cNvSpPr>
          <p:nvPr>
            <p:ph type="sldNum" idx="42"/>
          </p:nvPr>
        </p:nvSpPr>
        <p:spPr/>
        <p:txBody>
          <a:bodyPr/>
          <a:p>
            <a:fld id="{8B9331EA-EDC4-4653-A6F8-C4063DFFADFD}" type="slidenum">
              <a:t>&lt;#&gt;</a:t>
            </a:fld>
          </a:p>
        </p:txBody>
      </p:sp>
      <p:sp>
        <p:nvSpPr>
          <p:cNvPr id="5" name="PlaceHolder 4"/>
          <p:cNvSpPr>
            <a:spLocks noGrp="1"/>
          </p:cNvSpPr>
          <p:nvPr>
            <p:ph type="dt" idx="40"/>
          </p:nvPr>
        </p:nvSpPr>
        <p:spPr/>
        <p:txBody>
          <a:bodyPr/>
          <a:p>
            <a:r>
              <a:rPr lang="af-NA"/>
              <a:t/>
            </a: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8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83"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84"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85"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41"/>
          </p:nvPr>
        </p:nvSpPr>
        <p:spPr/>
        <p:txBody>
          <a:bodyPr/>
          <a:p>
            <a:r>
              <a:t>Footer</a:t>
            </a:r>
          </a:p>
        </p:txBody>
      </p:sp>
      <p:sp>
        <p:nvSpPr>
          <p:cNvPr id="7" name="PlaceHolder 6"/>
          <p:cNvSpPr>
            <a:spLocks noGrp="1"/>
          </p:cNvSpPr>
          <p:nvPr>
            <p:ph type="sldNum" idx="42"/>
          </p:nvPr>
        </p:nvSpPr>
        <p:spPr/>
        <p:txBody>
          <a:bodyPr/>
          <a:p>
            <a:fld id="{F97150AE-D58C-4449-9F6F-AFDFD7053B7D}" type="slidenum">
              <a:t>&lt;#&gt;</a:t>
            </a:fld>
          </a:p>
        </p:txBody>
      </p:sp>
      <p:sp>
        <p:nvSpPr>
          <p:cNvPr id="8" name="PlaceHolder 7"/>
          <p:cNvSpPr>
            <a:spLocks noGrp="1"/>
          </p:cNvSpPr>
          <p:nvPr>
            <p:ph type="dt" idx="40"/>
          </p:nvPr>
        </p:nvSpPr>
        <p:spPr/>
        <p:txBody>
          <a:bodyPr/>
          <a:p>
            <a:r>
              <a:rPr lang="af-NA"/>
              <a:t/>
            </a: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87"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88"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89"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41"/>
          </p:nvPr>
        </p:nvSpPr>
        <p:spPr/>
        <p:txBody>
          <a:bodyPr/>
          <a:p>
            <a:r>
              <a:t>Footer</a:t>
            </a:r>
          </a:p>
        </p:txBody>
      </p:sp>
      <p:sp>
        <p:nvSpPr>
          <p:cNvPr id="7" name="PlaceHolder 6"/>
          <p:cNvSpPr>
            <a:spLocks noGrp="1"/>
          </p:cNvSpPr>
          <p:nvPr>
            <p:ph type="sldNum" idx="42"/>
          </p:nvPr>
        </p:nvSpPr>
        <p:spPr/>
        <p:txBody>
          <a:bodyPr/>
          <a:p>
            <a:fld id="{77E52F8E-2BA4-4293-B318-EDA933414220}" type="slidenum">
              <a:t>&lt;#&gt;</a:t>
            </a:fld>
          </a:p>
        </p:txBody>
      </p:sp>
      <p:sp>
        <p:nvSpPr>
          <p:cNvPr id="8" name="PlaceHolder 7"/>
          <p:cNvSpPr>
            <a:spLocks noGrp="1"/>
          </p:cNvSpPr>
          <p:nvPr>
            <p:ph type="dt" idx="40"/>
          </p:nvPr>
        </p:nvSpPr>
        <p:spPr/>
        <p:txBody>
          <a:bodyPr/>
          <a:p>
            <a:r>
              <a:rPr lang="af-NA"/>
              <a:t/>
            </a: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91"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92"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93"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41"/>
          </p:nvPr>
        </p:nvSpPr>
        <p:spPr/>
        <p:txBody>
          <a:bodyPr/>
          <a:p>
            <a:r>
              <a:t>Footer</a:t>
            </a:r>
          </a:p>
        </p:txBody>
      </p:sp>
      <p:sp>
        <p:nvSpPr>
          <p:cNvPr id="7" name="PlaceHolder 6"/>
          <p:cNvSpPr>
            <a:spLocks noGrp="1"/>
          </p:cNvSpPr>
          <p:nvPr>
            <p:ph type="sldNum" idx="42"/>
          </p:nvPr>
        </p:nvSpPr>
        <p:spPr/>
        <p:txBody>
          <a:bodyPr/>
          <a:p>
            <a:fld id="{2C048DD9-25C9-40AA-A5AE-05C54C6B3D91}" type="slidenum">
              <a:t>&lt;#&gt;</a:t>
            </a:fld>
          </a:p>
        </p:txBody>
      </p:sp>
      <p:sp>
        <p:nvSpPr>
          <p:cNvPr id="8" name="PlaceHolder 7"/>
          <p:cNvSpPr>
            <a:spLocks noGrp="1"/>
          </p:cNvSpPr>
          <p:nvPr>
            <p:ph type="dt" idx="40"/>
          </p:nvPr>
        </p:nvSpPr>
        <p:spPr/>
        <p:txBody>
          <a:bodyPr/>
          <a:p>
            <a:r>
              <a:rPr lang="af-NA"/>
              <a:t/>
            </a: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95"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96"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41"/>
          </p:nvPr>
        </p:nvSpPr>
        <p:spPr/>
        <p:txBody>
          <a:bodyPr/>
          <a:p>
            <a:r>
              <a:t>Footer</a:t>
            </a:r>
          </a:p>
        </p:txBody>
      </p:sp>
      <p:sp>
        <p:nvSpPr>
          <p:cNvPr id="6" name="PlaceHolder 5"/>
          <p:cNvSpPr>
            <a:spLocks noGrp="1"/>
          </p:cNvSpPr>
          <p:nvPr>
            <p:ph type="sldNum" idx="42"/>
          </p:nvPr>
        </p:nvSpPr>
        <p:spPr/>
        <p:txBody>
          <a:bodyPr/>
          <a:p>
            <a:fld id="{99B90859-DFA7-4EB9-82A0-272EEE77CA5D}" type="slidenum">
              <a:t>&lt;#&gt;</a:t>
            </a:fld>
          </a:p>
        </p:txBody>
      </p:sp>
      <p:sp>
        <p:nvSpPr>
          <p:cNvPr id="7" name="PlaceHolder 6"/>
          <p:cNvSpPr>
            <a:spLocks noGrp="1"/>
          </p:cNvSpPr>
          <p:nvPr>
            <p:ph type="dt" idx="40"/>
          </p:nvPr>
        </p:nvSpPr>
        <p:spPr/>
        <p:txBody>
          <a:bodyPr/>
          <a:p>
            <a:r>
              <a:rPr lang="af-NA"/>
              <a:t/>
            </a: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698"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99"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00"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01"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41"/>
          </p:nvPr>
        </p:nvSpPr>
        <p:spPr/>
        <p:txBody>
          <a:bodyPr/>
          <a:p>
            <a:r>
              <a:t>Footer</a:t>
            </a:r>
          </a:p>
        </p:txBody>
      </p:sp>
      <p:sp>
        <p:nvSpPr>
          <p:cNvPr id="8" name="PlaceHolder 7"/>
          <p:cNvSpPr>
            <a:spLocks noGrp="1"/>
          </p:cNvSpPr>
          <p:nvPr>
            <p:ph type="sldNum" idx="42"/>
          </p:nvPr>
        </p:nvSpPr>
        <p:spPr/>
        <p:txBody>
          <a:bodyPr/>
          <a:p>
            <a:fld id="{33868F5E-2F0D-4706-89ED-23D3E4C35982}" type="slidenum">
              <a:t>&lt;#&gt;</a:t>
            </a:fld>
          </a:p>
        </p:txBody>
      </p:sp>
      <p:sp>
        <p:nvSpPr>
          <p:cNvPr id="9" name="PlaceHolder 8"/>
          <p:cNvSpPr>
            <a:spLocks noGrp="1"/>
          </p:cNvSpPr>
          <p:nvPr>
            <p:ph type="dt" idx="40"/>
          </p:nvPr>
        </p:nvSpPr>
        <p:spPr/>
        <p:txBody>
          <a:bodyPr/>
          <a:p>
            <a:r>
              <a:rPr lang="af-NA"/>
              <a:t/>
            </a: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03"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04"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05"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06"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07"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08"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41"/>
          </p:nvPr>
        </p:nvSpPr>
        <p:spPr/>
        <p:txBody>
          <a:bodyPr/>
          <a:p>
            <a:r>
              <a:t>Footer</a:t>
            </a:r>
          </a:p>
        </p:txBody>
      </p:sp>
      <p:sp>
        <p:nvSpPr>
          <p:cNvPr id="10" name="PlaceHolder 9"/>
          <p:cNvSpPr>
            <a:spLocks noGrp="1"/>
          </p:cNvSpPr>
          <p:nvPr>
            <p:ph type="sldNum" idx="42"/>
          </p:nvPr>
        </p:nvSpPr>
        <p:spPr/>
        <p:txBody>
          <a:bodyPr/>
          <a:p>
            <a:fld id="{C9D5A2BD-42FB-43F4-B89E-C173EB71298C}" type="slidenum">
              <a:t>&lt;#&gt;</a:t>
            </a:fld>
          </a:p>
        </p:txBody>
      </p:sp>
      <p:sp>
        <p:nvSpPr>
          <p:cNvPr id="11" name="PlaceHolder 10"/>
          <p:cNvSpPr>
            <a:spLocks noGrp="1"/>
          </p:cNvSpPr>
          <p:nvPr>
            <p:ph type="dt" idx="40"/>
          </p:nvPr>
        </p:nvSpPr>
        <p:spPr/>
        <p:txBody>
          <a:bodyPr/>
          <a:p>
            <a:r>
              <a:rPr lang="af-NA"/>
              <a:t/>
            </a:r>
          </a:p>
        </p:txBody>
      </p:sp>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4"/>
          </p:nvPr>
        </p:nvSpPr>
        <p:spPr/>
        <p:txBody>
          <a:bodyPr/>
          <a:p>
            <a:r>
              <a:t>Footer</a:t>
            </a:r>
          </a:p>
        </p:txBody>
      </p:sp>
      <p:sp>
        <p:nvSpPr>
          <p:cNvPr id="3" name="PlaceHolder 2"/>
          <p:cNvSpPr>
            <a:spLocks noGrp="1"/>
          </p:cNvSpPr>
          <p:nvPr>
            <p:ph type="sldNum" idx="45"/>
          </p:nvPr>
        </p:nvSpPr>
        <p:spPr/>
        <p:txBody>
          <a:bodyPr/>
          <a:p>
            <a:fld id="{862ED25C-153F-4A68-AF6C-D0188DAD87E6}" type="slidenum">
              <a:t>&lt;#&gt;</a:t>
            </a:fld>
          </a:p>
        </p:txBody>
      </p:sp>
      <p:sp>
        <p:nvSpPr>
          <p:cNvPr id="4" name="PlaceHolder 3"/>
          <p:cNvSpPr>
            <a:spLocks noGrp="1"/>
          </p:cNvSpPr>
          <p:nvPr>
            <p:ph type="dt" idx="43"/>
          </p:nvPr>
        </p:nvSpPr>
        <p:spPr/>
        <p:txBody>
          <a:bodyPr/>
          <a:p>
            <a:r>
              <a:rPr lang="af-NA"/>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1B6B18ED-1167-4AC9-BACE-1B60137A999D}" type="slidenum">
              <a:t>&lt;#&gt;</a:t>
            </a:fld>
          </a:p>
        </p:txBody>
      </p:sp>
      <p:sp>
        <p:nvSpPr>
          <p:cNvPr id="5" name="PlaceHolder 4"/>
          <p:cNvSpPr>
            <a:spLocks noGrp="1"/>
          </p:cNvSpPr>
          <p:nvPr>
            <p:ph type="dt" idx="4"/>
          </p:nvPr>
        </p:nvSpPr>
        <p:spPr/>
        <p:txBody>
          <a:bodyPr/>
          <a:p>
            <a:r>
              <a:rPr lang="af-NA"/>
              <a:t/>
            </a:r>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2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23"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44"/>
          </p:nvPr>
        </p:nvSpPr>
        <p:spPr/>
        <p:txBody>
          <a:bodyPr/>
          <a:p>
            <a:r>
              <a:t>Footer</a:t>
            </a:r>
          </a:p>
        </p:txBody>
      </p:sp>
      <p:sp>
        <p:nvSpPr>
          <p:cNvPr id="5" name="PlaceHolder 4"/>
          <p:cNvSpPr>
            <a:spLocks noGrp="1"/>
          </p:cNvSpPr>
          <p:nvPr>
            <p:ph type="sldNum" idx="45"/>
          </p:nvPr>
        </p:nvSpPr>
        <p:spPr/>
        <p:txBody>
          <a:bodyPr/>
          <a:p>
            <a:fld id="{35FD15D9-C39F-486C-8711-E1BFA1C3A109}" type="slidenum">
              <a:t>&lt;#&gt;</a:t>
            </a:fld>
          </a:p>
        </p:txBody>
      </p:sp>
      <p:sp>
        <p:nvSpPr>
          <p:cNvPr id="6" name="PlaceHolder 5"/>
          <p:cNvSpPr>
            <a:spLocks noGrp="1"/>
          </p:cNvSpPr>
          <p:nvPr>
            <p:ph type="dt" idx="43"/>
          </p:nvPr>
        </p:nvSpPr>
        <p:spPr/>
        <p:txBody>
          <a:bodyPr/>
          <a:p>
            <a:r>
              <a:rPr lang="af-NA"/>
              <a:t/>
            </a:r>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2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25"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44"/>
          </p:nvPr>
        </p:nvSpPr>
        <p:spPr/>
        <p:txBody>
          <a:bodyPr/>
          <a:p>
            <a:r>
              <a:t>Footer</a:t>
            </a:r>
          </a:p>
        </p:txBody>
      </p:sp>
      <p:sp>
        <p:nvSpPr>
          <p:cNvPr id="5" name="PlaceHolder 4"/>
          <p:cNvSpPr>
            <a:spLocks noGrp="1"/>
          </p:cNvSpPr>
          <p:nvPr>
            <p:ph type="sldNum" idx="45"/>
          </p:nvPr>
        </p:nvSpPr>
        <p:spPr/>
        <p:txBody>
          <a:bodyPr/>
          <a:p>
            <a:fld id="{80E5AF4D-4D0A-4249-9849-9D2F50349A62}" type="slidenum">
              <a:t>&lt;#&gt;</a:t>
            </a:fld>
          </a:p>
        </p:txBody>
      </p:sp>
      <p:sp>
        <p:nvSpPr>
          <p:cNvPr id="6" name="PlaceHolder 5"/>
          <p:cNvSpPr>
            <a:spLocks noGrp="1"/>
          </p:cNvSpPr>
          <p:nvPr>
            <p:ph type="dt" idx="43"/>
          </p:nvPr>
        </p:nvSpPr>
        <p:spPr/>
        <p:txBody>
          <a:bodyPr/>
          <a:p>
            <a:r>
              <a:rPr lang="af-NA"/>
              <a:t/>
            </a:r>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2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27"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28"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44"/>
          </p:nvPr>
        </p:nvSpPr>
        <p:spPr/>
        <p:txBody>
          <a:bodyPr/>
          <a:p>
            <a:r>
              <a:t>Footer</a:t>
            </a:r>
          </a:p>
        </p:txBody>
      </p:sp>
      <p:sp>
        <p:nvSpPr>
          <p:cNvPr id="6" name="PlaceHolder 5"/>
          <p:cNvSpPr>
            <a:spLocks noGrp="1"/>
          </p:cNvSpPr>
          <p:nvPr>
            <p:ph type="sldNum" idx="45"/>
          </p:nvPr>
        </p:nvSpPr>
        <p:spPr/>
        <p:txBody>
          <a:bodyPr/>
          <a:p>
            <a:fld id="{ADBF08F2-1B90-42CD-94D1-A84728801FA9}" type="slidenum">
              <a:t>&lt;#&gt;</a:t>
            </a:fld>
          </a:p>
        </p:txBody>
      </p:sp>
      <p:sp>
        <p:nvSpPr>
          <p:cNvPr id="7" name="PlaceHolder 6"/>
          <p:cNvSpPr>
            <a:spLocks noGrp="1"/>
          </p:cNvSpPr>
          <p:nvPr>
            <p:ph type="dt" idx="43"/>
          </p:nvPr>
        </p:nvSpPr>
        <p:spPr/>
        <p:txBody>
          <a:bodyPr/>
          <a:p>
            <a:r>
              <a:rPr lang="af-NA"/>
              <a:t/>
            </a:r>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2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44"/>
          </p:nvPr>
        </p:nvSpPr>
        <p:spPr/>
        <p:txBody>
          <a:bodyPr/>
          <a:p>
            <a:r>
              <a:t>Footer</a:t>
            </a:r>
          </a:p>
        </p:txBody>
      </p:sp>
      <p:sp>
        <p:nvSpPr>
          <p:cNvPr id="4" name="PlaceHolder 3"/>
          <p:cNvSpPr>
            <a:spLocks noGrp="1"/>
          </p:cNvSpPr>
          <p:nvPr>
            <p:ph type="sldNum" idx="45"/>
          </p:nvPr>
        </p:nvSpPr>
        <p:spPr/>
        <p:txBody>
          <a:bodyPr/>
          <a:p>
            <a:fld id="{EA879F74-94F5-4F7B-AFB1-603805C2AB52}" type="slidenum">
              <a:t>&lt;#&gt;</a:t>
            </a:fld>
          </a:p>
        </p:txBody>
      </p:sp>
      <p:sp>
        <p:nvSpPr>
          <p:cNvPr id="5" name="PlaceHolder 4"/>
          <p:cNvSpPr>
            <a:spLocks noGrp="1"/>
          </p:cNvSpPr>
          <p:nvPr>
            <p:ph type="dt" idx="43"/>
          </p:nvPr>
        </p:nvSpPr>
        <p:spPr/>
        <p:txBody>
          <a:bodyPr/>
          <a:p>
            <a:r>
              <a:rPr lang="af-NA"/>
              <a:t/>
            </a:r>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30"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44"/>
          </p:nvPr>
        </p:nvSpPr>
        <p:spPr/>
        <p:txBody>
          <a:bodyPr/>
          <a:p>
            <a:r>
              <a:t>Footer</a:t>
            </a:r>
          </a:p>
        </p:txBody>
      </p:sp>
      <p:sp>
        <p:nvSpPr>
          <p:cNvPr id="4" name="PlaceHolder 3"/>
          <p:cNvSpPr>
            <a:spLocks noGrp="1"/>
          </p:cNvSpPr>
          <p:nvPr>
            <p:ph type="sldNum" idx="45"/>
          </p:nvPr>
        </p:nvSpPr>
        <p:spPr/>
        <p:txBody>
          <a:bodyPr/>
          <a:p>
            <a:fld id="{22AB4723-5287-4049-993C-16BFB20CC21B}" type="slidenum">
              <a:t>&lt;#&gt;</a:t>
            </a:fld>
          </a:p>
        </p:txBody>
      </p:sp>
      <p:sp>
        <p:nvSpPr>
          <p:cNvPr id="5" name="PlaceHolder 4"/>
          <p:cNvSpPr>
            <a:spLocks noGrp="1"/>
          </p:cNvSpPr>
          <p:nvPr>
            <p:ph type="dt" idx="43"/>
          </p:nvPr>
        </p:nvSpPr>
        <p:spPr/>
        <p:txBody>
          <a:bodyPr/>
          <a:p>
            <a:r>
              <a:rPr lang="af-NA"/>
              <a:t/>
            </a:r>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31"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32"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33"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34"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44"/>
          </p:nvPr>
        </p:nvSpPr>
        <p:spPr/>
        <p:txBody>
          <a:bodyPr/>
          <a:p>
            <a:r>
              <a:t>Footer</a:t>
            </a:r>
          </a:p>
        </p:txBody>
      </p:sp>
      <p:sp>
        <p:nvSpPr>
          <p:cNvPr id="7" name="PlaceHolder 6"/>
          <p:cNvSpPr>
            <a:spLocks noGrp="1"/>
          </p:cNvSpPr>
          <p:nvPr>
            <p:ph type="sldNum" idx="45"/>
          </p:nvPr>
        </p:nvSpPr>
        <p:spPr/>
        <p:txBody>
          <a:bodyPr/>
          <a:p>
            <a:fld id="{B165F27A-A014-4038-8528-CC6276D2F717}" type="slidenum">
              <a:t>&lt;#&gt;</a:t>
            </a:fld>
          </a:p>
        </p:txBody>
      </p:sp>
      <p:sp>
        <p:nvSpPr>
          <p:cNvPr id="8" name="PlaceHolder 7"/>
          <p:cNvSpPr>
            <a:spLocks noGrp="1"/>
          </p:cNvSpPr>
          <p:nvPr>
            <p:ph type="dt" idx="43"/>
          </p:nvPr>
        </p:nvSpPr>
        <p:spPr/>
        <p:txBody>
          <a:bodyPr/>
          <a:p>
            <a:r>
              <a:rPr lang="af-NA"/>
              <a:t/>
            </a:r>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3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36"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37"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38"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44"/>
          </p:nvPr>
        </p:nvSpPr>
        <p:spPr/>
        <p:txBody>
          <a:bodyPr/>
          <a:p>
            <a:r>
              <a:t>Footer</a:t>
            </a:r>
          </a:p>
        </p:txBody>
      </p:sp>
      <p:sp>
        <p:nvSpPr>
          <p:cNvPr id="7" name="PlaceHolder 6"/>
          <p:cNvSpPr>
            <a:spLocks noGrp="1"/>
          </p:cNvSpPr>
          <p:nvPr>
            <p:ph type="sldNum" idx="45"/>
          </p:nvPr>
        </p:nvSpPr>
        <p:spPr/>
        <p:txBody>
          <a:bodyPr/>
          <a:p>
            <a:fld id="{9ABFA108-F698-4D90-B18F-3AE5EE324F21}" type="slidenum">
              <a:t>&lt;#&gt;</a:t>
            </a:fld>
          </a:p>
        </p:txBody>
      </p:sp>
      <p:sp>
        <p:nvSpPr>
          <p:cNvPr id="8" name="PlaceHolder 7"/>
          <p:cNvSpPr>
            <a:spLocks noGrp="1"/>
          </p:cNvSpPr>
          <p:nvPr>
            <p:ph type="dt" idx="43"/>
          </p:nvPr>
        </p:nvSpPr>
        <p:spPr/>
        <p:txBody>
          <a:bodyPr/>
          <a:p>
            <a:r>
              <a:rPr lang="af-NA"/>
              <a:t/>
            </a:r>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3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40"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41"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42"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44"/>
          </p:nvPr>
        </p:nvSpPr>
        <p:spPr/>
        <p:txBody>
          <a:bodyPr/>
          <a:p>
            <a:r>
              <a:t>Footer</a:t>
            </a:r>
          </a:p>
        </p:txBody>
      </p:sp>
      <p:sp>
        <p:nvSpPr>
          <p:cNvPr id="7" name="PlaceHolder 6"/>
          <p:cNvSpPr>
            <a:spLocks noGrp="1"/>
          </p:cNvSpPr>
          <p:nvPr>
            <p:ph type="sldNum" idx="45"/>
          </p:nvPr>
        </p:nvSpPr>
        <p:spPr/>
        <p:txBody>
          <a:bodyPr/>
          <a:p>
            <a:fld id="{89341579-7134-4248-A10D-EE68A28A421A}" type="slidenum">
              <a:t>&lt;#&gt;</a:t>
            </a:fld>
          </a:p>
        </p:txBody>
      </p:sp>
      <p:sp>
        <p:nvSpPr>
          <p:cNvPr id="8" name="PlaceHolder 7"/>
          <p:cNvSpPr>
            <a:spLocks noGrp="1"/>
          </p:cNvSpPr>
          <p:nvPr>
            <p:ph type="dt" idx="43"/>
          </p:nvPr>
        </p:nvSpPr>
        <p:spPr/>
        <p:txBody>
          <a:bodyPr/>
          <a:p>
            <a:r>
              <a:rPr lang="af-NA"/>
              <a:t/>
            </a:r>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4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44"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45"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44"/>
          </p:nvPr>
        </p:nvSpPr>
        <p:spPr/>
        <p:txBody>
          <a:bodyPr/>
          <a:p>
            <a:r>
              <a:t>Footer</a:t>
            </a:r>
          </a:p>
        </p:txBody>
      </p:sp>
      <p:sp>
        <p:nvSpPr>
          <p:cNvPr id="6" name="PlaceHolder 5"/>
          <p:cNvSpPr>
            <a:spLocks noGrp="1"/>
          </p:cNvSpPr>
          <p:nvPr>
            <p:ph type="sldNum" idx="45"/>
          </p:nvPr>
        </p:nvSpPr>
        <p:spPr/>
        <p:txBody>
          <a:bodyPr/>
          <a:p>
            <a:fld id="{B373B7DB-177B-4323-BA29-0D8137AB4B04}" type="slidenum">
              <a:t>&lt;#&gt;</a:t>
            </a:fld>
          </a:p>
        </p:txBody>
      </p:sp>
      <p:sp>
        <p:nvSpPr>
          <p:cNvPr id="7" name="PlaceHolder 6"/>
          <p:cNvSpPr>
            <a:spLocks noGrp="1"/>
          </p:cNvSpPr>
          <p:nvPr>
            <p:ph type="dt" idx="43"/>
          </p:nvPr>
        </p:nvSpPr>
        <p:spPr/>
        <p:txBody>
          <a:bodyPr/>
          <a:p>
            <a:r>
              <a:rPr lang="af-NA"/>
              <a:t/>
            </a:r>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47"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48"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49"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50"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44"/>
          </p:nvPr>
        </p:nvSpPr>
        <p:spPr/>
        <p:txBody>
          <a:bodyPr/>
          <a:p>
            <a:r>
              <a:t>Footer</a:t>
            </a:r>
          </a:p>
        </p:txBody>
      </p:sp>
      <p:sp>
        <p:nvSpPr>
          <p:cNvPr id="8" name="PlaceHolder 7"/>
          <p:cNvSpPr>
            <a:spLocks noGrp="1"/>
          </p:cNvSpPr>
          <p:nvPr>
            <p:ph type="sldNum" idx="45"/>
          </p:nvPr>
        </p:nvSpPr>
        <p:spPr/>
        <p:txBody>
          <a:bodyPr/>
          <a:p>
            <a:fld id="{3BE5D4FC-6378-4582-AD6A-0E04144749F2}" type="slidenum">
              <a:t>&lt;#&gt;</a:t>
            </a:fld>
          </a:p>
        </p:txBody>
      </p:sp>
      <p:sp>
        <p:nvSpPr>
          <p:cNvPr id="9" name="PlaceHolder 8"/>
          <p:cNvSpPr>
            <a:spLocks noGrp="1"/>
          </p:cNvSpPr>
          <p:nvPr>
            <p:ph type="dt" idx="43"/>
          </p:nvPr>
        </p:nvSpPr>
        <p:spPr/>
        <p:txBody>
          <a:bodyPr/>
          <a:p>
            <a:r>
              <a:rPr lang="af-NA"/>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3"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472C2160-1FFA-4A82-BBBA-9C3900AA41F0}" type="slidenum">
              <a:t>&lt;#&gt;</a:t>
            </a:fld>
          </a:p>
        </p:txBody>
      </p:sp>
      <p:sp>
        <p:nvSpPr>
          <p:cNvPr id="5" name="PlaceHolder 4"/>
          <p:cNvSpPr>
            <a:spLocks noGrp="1"/>
          </p:cNvSpPr>
          <p:nvPr>
            <p:ph type="dt" idx="4"/>
          </p:nvPr>
        </p:nvSpPr>
        <p:spPr/>
        <p:txBody>
          <a:bodyPr/>
          <a:p>
            <a:r>
              <a:rPr lang="af-NA"/>
              <a:t/>
            </a:r>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1"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52"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53"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54"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55"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56"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57"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44"/>
          </p:nvPr>
        </p:nvSpPr>
        <p:spPr/>
        <p:txBody>
          <a:bodyPr/>
          <a:p>
            <a:r>
              <a:t>Footer</a:t>
            </a:r>
          </a:p>
        </p:txBody>
      </p:sp>
      <p:sp>
        <p:nvSpPr>
          <p:cNvPr id="10" name="PlaceHolder 9"/>
          <p:cNvSpPr>
            <a:spLocks noGrp="1"/>
          </p:cNvSpPr>
          <p:nvPr>
            <p:ph type="sldNum" idx="45"/>
          </p:nvPr>
        </p:nvSpPr>
        <p:spPr/>
        <p:txBody>
          <a:bodyPr/>
          <a:p>
            <a:fld id="{A0AEA5C5-3ECC-4458-A660-3E0F930F14E0}" type="slidenum">
              <a:t>&lt;#&gt;</a:t>
            </a:fld>
          </a:p>
        </p:txBody>
      </p:sp>
      <p:sp>
        <p:nvSpPr>
          <p:cNvPr id="11" name="PlaceHolder 10"/>
          <p:cNvSpPr>
            <a:spLocks noGrp="1"/>
          </p:cNvSpPr>
          <p:nvPr>
            <p:ph type="dt" idx="43"/>
          </p:nvPr>
        </p:nvSpPr>
        <p:spPr/>
        <p:txBody>
          <a:bodyPr/>
          <a:p>
            <a:r>
              <a:rPr lang="af-NA"/>
              <a:t/>
            </a:r>
          </a:p>
        </p:txBody>
      </p:sp>
    </p:spTree>
  </p:cSld>
</p:sldLayout>
</file>

<file path=ppt/slideLayouts/slideLayout1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7"/>
          </p:nvPr>
        </p:nvSpPr>
        <p:spPr/>
        <p:txBody>
          <a:bodyPr/>
          <a:p>
            <a:r>
              <a:t>Footer</a:t>
            </a:r>
          </a:p>
        </p:txBody>
      </p:sp>
      <p:sp>
        <p:nvSpPr>
          <p:cNvPr id="3" name="PlaceHolder 2"/>
          <p:cNvSpPr>
            <a:spLocks noGrp="1"/>
          </p:cNvSpPr>
          <p:nvPr>
            <p:ph type="sldNum" idx="48"/>
          </p:nvPr>
        </p:nvSpPr>
        <p:spPr/>
        <p:txBody>
          <a:bodyPr/>
          <a:p>
            <a:fld id="{D8C4E1B4-4A85-4ADA-B9AA-F6D1E770770B}" type="slidenum">
              <a:t>&lt;#&gt;</a:t>
            </a:fld>
          </a:p>
        </p:txBody>
      </p:sp>
      <p:sp>
        <p:nvSpPr>
          <p:cNvPr id="4" name="PlaceHolder 3"/>
          <p:cNvSpPr>
            <a:spLocks noGrp="1"/>
          </p:cNvSpPr>
          <p:nvPr>
            <p:ph type="dt" idx="46"/>
          </p:nvPr>
        </p:nvSpPr>
        <p:spPr/>
        <p:txBody>
          <a:bodyPr/>
          <a:p>
            <a:r>
              <a:rPr lang="af-NA"/>
              <a:t/>
            </a:r>
          </a:p>
        </p:txBody>
      </p:sp>
    </p:spTree>
  </p:cSld>
</p:sldLayout>
</file>

<file path=ppt/slideLayouts/slideLayout1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7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73"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47"/>
          </p:nvPr>
        </p:nvSpPr>
        <p:spPr/>
        <p:txBody>
          <a:bodyPr/>
          <a:p>
            <a:r>
              <a:t>Footer</a:t>
            </a:r>
          </a:p>
        </p:txBody>
      </p:sp>
      <p:sp>
        <p:nvSpPr>
          <p:cNvPr id="5" name="PlaceHolder 4"/>
          <p:cNvSpPr>
            <a:spLocks noGrp="1"/>
          </p:cNvSpPr>
          <p:nvPr>
            <p:ph type="sldNum" idx="48"/>
          </p:nvPr>
        </p:nvSpPr>
        <p:spPr/>
        <p:txBody>
          <a:bodyPr/>
          <a:p>
            <a:fld id="{370E7C7D-6E2D-48CD-B210-E5DDD5497AF3}" type="slidenum">
              <a:t>&lt;#&gt;</a:t>
            </a:fld>
          </a:p>
        </p:txBody>
      </p:sp>
      <p:sp>
        <p:nvSpPr>
          <p:cNvPr id="6" name="PlaceHolder 5"/>
          <p:cNvSpPr>
            <a:spLocks noGrp="1"/>
          </p:cNvSpPr>
          <p:nvPr>
            <p:ph type="dt" idx="46"/>
          </p:nvPr>
        </p:nvSpPr>
        <p:spPr/>
        <p:txBody>
          <a:bodyPr/>
          <a:p>
            <a:r>
              <a:rPr lang="af-NA"/>
              <a:t/>
            </a:r>
          </a:p>
        </p:txBody>
      </p:sp>
    </p:spTree>
  </p:cSld>
</p:sldLayout>
</file>

<file path=ppt/slideLayouts/slideLayout1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7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75"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47"/>
          </p:nvPr>
        </p:nvSpPr>
        <p:spPr/>
        <p:txBody>
          <a:bodyPr/>
          <a:p>
            <a:r>
              <a:t>Footer</a:t>
            </a:r>
          </a:p>
        </p:txBody>
      </p:sp>
      <p:sp>
        <p:nvSpPr>
          <p:cNvPr id="5" name="PlaceHolder 4"/>
          <p:cNvSpPr>
            <a:spLocks noGrp="1"/>
          </p:cNvSpPr>
          <p:nvPr>
            <p:ph type="sldNum" idx="48"/>
          </p:nvPr>
        </p:nvSpPr>
        <p:spPr/>
        <p:txBody>
          <a:bodyPr/>
          <a:p>
            <a:fld id="{14DF9E96-D431-4898-BECE-AA1ACB416629}" type="slidenum">
              <a:t>&lt;#&gt;</a:t>
            </a:fld>
          </a:p>
        </p:txBody>
      </p:sp>
      <p:sp>
        <p:nvSpPr>
          <p:cNvPr id="6" name="PlaceHolder 5"/>
          <p:cNvSpPr>
            <a:spLocks noGrp="1"/>
          </p:cNvSpPr>
          <p:nvPr>
            <p:ph type="dt" idx="46"/>
          </p:nvPr>
        </p:nvSpPr>
        <p:spPr/>
        <p:txBody>
          <a:bodyPr/>
          <a:p>
            <a:r>
              <a:rPr lang="af-NA"/>
              <a:t/>
            </a:r>
          </a:p>
        </p:txBody>
      </p:sp>
    </p:spTree>
  </p:cSld>
</p:sldLayout>
</file>

<file path=ppt/slideLayouts/slideLayout1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7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77"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78"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47"/>
          </p:nvPr>
        </p:nvSpPr>
        <p:spPr/>
        <p:txBody>
          <a:bodyPr/>
          <a:p>
            <a:r>
              <a:t>Footer</a:t>
            </a:r>
          </a:p>
        </p:txBody>
      </p:sp>
      <p:sp>
        <p:nvSpPr>
          <p:cNvPr id="6" name="PlaceHolder 5"/>
          <p:cNvSpPr>
            <a:spLocks noGrp="1"/>
          </p:cNvSpPr>
          <p:nvPr>
            <p:ph type="sldNum" idx="48"/>
          </p:nvPr>
        </p:nvSpPr>
        <p:spPr/>
        <p:txBody>
          <a:bodyPr/>
          <a:p>
            <a:fld id="{4E27E3D8-810A-4CFD-A175-DFAC79D3AD68}" type="slidenum">
              <a:t>&lt;#&gt;</a:t>
            </a:fld>
          </a:p>
        </p:txBody>
      </p:sp>
      <p:sp>
        <p:nvSpPr>
          <p:cNvPr id="7" name="PlaceHolder 6"/>
          <p:cNvSpPr>
            <a:spLocks noGrp="1"/>
          </p:cNvSpPr>
          <p:nvPr>
            <p:ph type="dt" idx="46"/>
          </p:nvPr>
        </p:nvSpPr>
        <p:spPr/>
        <p:txBody>
          <a:bodyPr/>
          <a:p>
            <a:r>
              <a:rPr lang="af-NA"/>
              <a:t/>
            </a:r>
          </a:p>
        </p:txBody>
      </p:sp>
    </p:spTree>
  </p:cSld>
</p:sldLayout>
</file>

<file path=ppt/slideLayouts/slideLayout1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7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47"/>
          </p:nvPr>
        </p:nvSpPr>
        <p:spPr/>
        <p:txBody>
          <a:bodyPr/>
          <a:p>
            <a:r>
              <a:t>Footer</a:t>
            </a:r>
          </a:p>
        </p:txBody>
      </p:sp>
      <p:sp>
        <p:nvSpPr>
          <p:cNvPr id="4" name="PlaceHolder 3"/>
          <p:cNvSpPr>
            <a:spLocks noGrp="1"/>
          </p:cNvSpPr>
          <p:nvPr>
            <p:ph type="sldNum" idx="48"/>
          </p:nvPr>
        </p:nvSpPr>
        <p:spPr/>
        <p:txBody>
          <a:bodyPr/>
          <a:p>
            <a:fld id="{8EBEA050-6049-40A3-9B27-1F7327659833}" type="slidenum">
              <a:t>&lt;#&gt;</a:t>
            </a:fld>
          </a:p>
        </p:txBody>
      </p:sp>
      <p:sp>
        <p:nvSpPr>
          <p:cNvPr id="5" name="PlaceHolder 4"/>
          <p:cNvSpPr>
            <a:spLocks noGrp="1"/>
          </p:cNvSpPr>
          <p:nvPr>
            <p:ph type="dt" idx="46"/>
          </p:nvPr>
        </p:nvSpPr>
        <p:spPr/>
        <p:txBody>
          <a:bodyPr/>
          <a:p>
            <a:r>
              <a:rPr lang="af-NA"/>
              <a:t/>
            </a:r>
          </a:p>
        </p:txBody>
      </p:sp>
    </p:spTree>
  </p:cSld>
</p:sldLayout>
</file>

<file path=ppt/slideLayouts/slideLayout1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80"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47"/>
          </p:nvPr>
        </p:nvSpPr>
        <p:spPr/>
        <p:txBody>
          <a:bodyPr/>
          <a:p>
            <a:r>
              <a:t>Footer</a:t>
            </a:r>
          </a:p>
        </p:txBody>
      </p:sp>
      <p:sp>
        <p:nvSpPr>
          <p:cNvPr id="4" name="PlaceHolder 3"/>
          <p:cNvSpPr>
            <a:spLocks noGrp="1"/>
          </p:cNvSpPr>
          <p:nvPr>
            <p:ph type="sldNum" idx="48"/>
          </p:nvPr>
        </p:nvSpPr>
        <p:spPr/>
        <p:txBody>
          <a:bodyPr/>
          <a:p>
            <a:fld id="{9C35C28D-0EDE-474E-8F5A-91BA6A2B23B7}" type="slidenum">
              <a:t>&lt;#&gt;</a:t>
            </a:fld>
          </a:p>
        </p:txBody>
      </p:sp>
      <p:sp>
        <p:nvSpPr>
          <p:cNvPr id="5" name="PlaceHolder 4"/>
          <p:cNvSpPr>
            <a:spLocks noGrp="1"/>
          </p:cNvSpPr>
          <p:nvPr>
            <p:ph type="dt" idx="46"/>
          </p:nvPr>
        </p:nvSpPr>
        <p:spPr/>
        <p:txBody>
          <a:bodyPr/>
          <a:p>
            <a:r>
              <a:rPr lang="af-NA"/>
              <a:t/>
            </a:r>
          </a:p>
        </p:txBody>
      </p:sp>
    </p:spTree>
  </p:cSld>
</p:sldLayout>
</file>

<file path=ppt/slideLayouts/slideLayout1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81"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82"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83"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84"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47"/>
          </p:nvPr>
        </p:nvSpPr>
        <p:spPr/>
        <p:txBody>
          <a:bodyPr/>
          <a:p>
            <a:r>
              <a:t>Footer</a:t>
            </a:r>
          </a:p>
        </p:txBody>
      </p:sp>
      <p:sp>
        <p:nvSpPr>
          <p:cNvPr id="7" name="PlaceHolder 6"/>
          <p:cNvSpPr>
            <a:spLocks noGrp="1"/>
          </p:cNvSpPr>
          <p:nvPr>
            <p:ph type="sldNum" idx="48"/>
          </p:nvPr>
        </p:nvSpPr>
        <p:spPr/>
        <p:txBody>
          <a:bodyPr/>
          <a:p>
            <a:fld id="{C43D018D-0970-4616-AAA3-1D92BDB4F110}" type="slidenum">
              <a:t>&lt;#&gt;</a:t>
            </a:fld>
          </a:p>
        </p:txBody>
      </p:sp>
      <p:sp>
        <p:nvSpPr>
          <p:cNvPr id="8" name="PlaceHolder 7"/>
          <p:cNvSpPr>
            <a:spLocks noGrp="1"/>
          </p:cNvSpPr>
          <p:nvPr>
            <p:ph type="dt" idx="46"/>
          </p:nvPr>
        </p:nvSpPr>
        <p:spPr/>
        <p:txBody>
          <a:bodyPr/>
          <a:p>
            <a:r>
              <a:rPr lang="af-NA"/>
              <a:t/>
            </a:r>
          </a:p>
        </p:txBody>
      </p:sp>
    </p:spTree>
  </p:cSld>
</p:sldLayout>
</file>

<file path=ppt/slideLayouts/slideLayout1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8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86"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87"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88"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47"/>
          </p:nvPr>
        </p:nvSpPr>
        <p:spPr/>
        <p:txBody>
          <a:bodyPr/>
          <a:p>
            <a:r>
              <a:t>Footer</a:t>
            </a:r>
          </a:p>
        </p:txBody>
      </p:sp>
      <p:sp>
        <p:nvSpPr>
          <p:cNvPr id="7" name="PlaceHolder 6"/>
          <p:cNvSpPr>
            <a:spLocks noGrp="1"/>
          </p:cNvSpPr>
          <p:nvPr>
            <p:ph type="sldNum" idx="48"/>
          </p:nvPr>
        </p:nvSpPr>
        <p:spPr/>
        <p:txBody>
          <a:bodyPr/>
          <a:p>
            <a:fld id="{CEBD0535-F2A2-4402-A560-BCA755884518}" type="slidenum">
              <a:t>&lt;#&gt;</a:t>
            </a:fld>
          </a:p>
        </p:txBody>
      </p:sp>
      <p:sp>
        <p:nvSpPr>
          <p:cNvPr id="8" name="PlaceHolder 7"/>
          <p:cNvSpPr>
            <a:spLocks noGrp="1"/>
          </p:cNvSpPr>
          <p:nvPr>
            <p:ph type="dt" idx="46"/>
          </p:nvPr>
        </p:nvSpPr>
        <p:spPr/>
        <p:txBody>
          <a:bodyPr/>
          <a:p>
            <a:r>
              <a:rPr lang="af-NA"/>
              <a:t/>
            </a:r>
          </a:p>
        </p:txBody>
      </p:sp>
    </p:spTree>
  </p:cSld>
</p:sldLayout>
</file>

<file path=ppt/slideLayouts/slideLayout1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8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90"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91"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92"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47"/>
          </p:nvPr>
        </p:nvSpPr>
        <p:spPr/>
        <p:txBody>
          <a:bodyPr/>
          <a:p>
            <a:r>
              <a:t>Footer</a:t>
            </a:r>
          </a:p>
        </p:txBody>
      </p:sp>
      <p:sp>
        <p:nvSpPr>
          <p:cNvPr id="7" name="PlaceHolder 6"/>
          <p:cNvSpPr>
            <a:spLocks noGrp="1"/>
          </p:cNvSpPr>
          <p:nvPr>
            <p:ph type="sldNum" idx="48"/>
          </p:nvPr>
        </p:nvSpPr>
        <p:spPr/>
        <p:txBody>
          <a:bodyPr/>
          <a:p>
            <a:fld id="{A2B342EF-C68E-4C01-A562-BEBF6C1574D8}" type="slidenum">
              <a:t>&lt;#&gt;</a:t>
            </a:fld>
          </a:p>
        </p:txBody>
      </p:sp>
      <p:sp>
        <p:nvSpPr>
          <p:cNvPr id="8" name="PlaceHolder 7"/>
          <p:cNvSpPr>
            <a:spLocks noGrp="1"/>
          </p:cNvSpPr>
          <p:nvPr>
            <p:ph type="dt" idx="46"/>
          </p:nvPr>
        </p:nvSpPr>
        <p:spPr/>
        <p:txBody>
          <a:bodyPr/>
          <a:p>
            <a:r>
              <a:rPr lang="af-NA"/>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5"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6"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7"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E293B4F3-776F-48EE-B486-DFDA57664B31}" type="slidenum">
              <a:t>&lt;#&gt;</a:t>
            </a:fld>
          </a:p>
        </p:txBody>
      </p:sp>
      <p:sp>
        <p:nvSpPr>
          <p:cNvPr id="8" name="PlaceHolder 7"/>
          <p:cNvSpPr>
            <a:spLocks noGrp="1"/>
          </p:cNvSpPr>
          <p:nvPr>
            <p:ph type="dt" idx="4"/>
          </p:nvPr>
        </p:nvSpPr>
        <p:spPr/>
        <p:txBody>
          <a:bodyPr/>
          <a:p>
            <a:r>
              <a:rPr lang="af-NA"/>
              <a:t/>
            </a:r>
          </a:p>
        </p:txBody>
      </p:sp>
    </p:spTree>
  </p:cSld>
</p:sldLayout>
</file>

<file path=ppt/slideLayouts/slideLayout1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94"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95"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47"/>
          </p:nvPr>
        </p:nvSpPr>
        <p:spPr/>
        <p:txBody>
          <a:bodyPr/>
          <a:p>
            <a:r>
              <a:t>Footer</a:t>
            </a:r>
          </a:p>
        </p:txBody>
      </p:sp>
      <p:sp>
        <p:nvSpPr>
          <p:cNvPr id="6" name="PlaceHolder 5"/>
          <p:cNvSpPr>
            <a:spLocks noGrp="1"/>
          </p:cNvSpPr>
          <p:nvPr>
            <p:ph type="sldNum" idx="48"/>
          </p:nvPr>
        </p:nvSpPr>
        <p:spPr/>
        <p:txBody>
          <a:bodyPr/>
          <a:p>
            <a:fld id="{060F1ED8-FD20-4978-98C2-A23DE473BDF6}" type="slidenum">
              <a:t>&lt;#&gt;</a:t>
            </a:fld>
          </a:p>
        </p:txBody>
      </p:sp>
      <p:sp>
        <p:nvSpPr>
          <p:cNvPr id="7" name="PlaceHolder 6"/>
          <p:cNvSpPr>
            <a:spLocks noGrp="1"/>
          </p:cNvSpPr>
          <p:nvPr>
            <p:ph type="dt" idx="46"/>
          </p:nvPr>
        </p:nvSpPr>
        <p:spPr/>
        <p:txBody>
          <a:bodyPr/>
          <a:p>
            <a:r>
              <a:rPr lang="af-NA"/>
              <a:t/>
            </a:r>
          </a:p>
        </p:txBody>
      </p:sp>
    </p:spTree>
  </p:cSld>
</p:sldLayout>
</file>

<file path=ppt/slideLayouts/slideLayout1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97"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98"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99"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00"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47"/>
          </p:nvPr>
        </p:nvSpPr>
        <p:spPr/>
        <p:txBody>
          <a:bodyPr/>
          <a:p>
            <a:r>
              <a:t>Footer</a:t>
            </a:r>
          </a:p>
        </p:txBody>
      </p:sp>
      <p:sp>
        <p:nvSpPr>
          <p:cNvPr id="8" name="PlaceHolder 7"/>
          <p:cNvSpPr>
            <a:spLocks noGrp="1"/>
          </p:cNvSpPr>
          <p:nvPr>
            <p:ph type="sldNum" idx="48"/>
          </p:nvPr>
        </p:nvSpPr>
        <p:spPr/>
        <p:txBody>
          <a:bodyPr/>
          <a:p>
            <a:fld id="{EA34AA1A-113F-45BD-A022-E6A02DB35A46}" type="slidenum">
              <a:t>&lt;#&gt;</a:t>
            </a:fld>
          </a:p>
        </p:txBody>
      </p:sp>
      <p:sp>
        <p:nvSpPr>
          <p:cNvPr id="9" name="PlaceHolder 8"/>
          <p:cNvSpPr>
            <a:spLocks noGrp="1"/>
          </p:cNvSpPr>
          <p:nvPr>
            <p:ph type="dt" idx="46"/>
          </p:nvPr>
        </p:nvSpPr>
        <p:spPr/>
        <p:txBody>
          <a:bodyPr/>
          <a:p>
            <a:r>
              <a:rPr lang="af-NA"/>
              <a:t/>
            </a:r>
          </a:p>
        </p:txBody>
      </p:sp>
    </p:spTree>
  </p:cSld>
</p:sldLayout>
</file>

<file path=ppt/slideLayouts/slideLayout1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1"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802"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03"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04"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05"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06"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07"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47"/>
          </p:nvPr>
        </p:nvSpPr>
        <p:spPr/>
        <p:txBody>
          <a:bodyPr/>
          <a:p>
            <a:r>
              <a:t>Footer</a:t>
            </a:r>
          </a:p>
        </p:txBody>
      </p:sp>
      <p:sp>
        <p:nvSpPr>
          <p:cNvPr id="10" name="PlaceHolder 9"/>
          <p:cNvSpPr>
            <a:spLocks noGrp="1"/>
          </p:cNvSpPr>
          <p:nvPr>
            <p:ph type="sldNum" idx="48"/>
          </p:nvPr>
        </p:nvSpPr>
        <p:spPr/>
        <p:txBody>
          <a:bodyPr/>
          <a:p>
            <a:fld id="{8BBB815E-2823-4F9A-8DE8-629402359FBF}" type="slidenum">
              <a:t>&lt;#&gt;</a:t>
            </a:fld>
          </a:p>
        </p:txBody>
      </p:sp>
      <p:sp>
        <p:nvSpPr>
          <p:cNvPr id="11" name="PlaceHolder 10"/>
          <p:cNvSpPr>
            <a:spLocks noGrp="1"/>
          </p:cNvSpPr>
          <p:nvPr>
            <p:ph type="dt" idx="46"/>
          </p:nvPr>
        </p:nvSpPr>
        <p:spPr/>
        <p:txBody>
          <a:bodyPr/>
          <a:p>
            <a:r>
              <a:rPr lang="af-NA"/>
              <a:t/>
            </a:r>
          </a:p>
        </p:txBody>
      </p:sp>
    </p:spTree>
  </p:cSld>
</p:sldLayout>
</file>

<file path=ppt/slideLayouts/slideLayout1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0"/>
          </p:nvPr>
        </p:nvSpPr>
        <p:spPr/>
        <p:txBody>
          <a:bodyPr/>
          <a:p>
            <a:r>
              <a:t>Footer</a:t>
            </a:r>
          </a:p>
        </p:txBody>
      </p:sp>
      <p:sp>
        <p:nvSpPr>
          <p:cNvPr id="3" name="PlaceHolder 2"/>
          <p:cNvSpPr>
            <a:spLocks noGrp="1"/>
          </p:cNvSpPr>
          <p:nvPr>
            <p:ph type="sldNum" idx="51"/>
          </p:nvPr>
        </p:nvSpPr>
        <p:spPr/>
        <p:txBody>
          <a:bodyPr/>
          <a:p>
            <a:fld id="{28D8E939-54F6-4996-91BF-11887D4EF2AE}" type="slidenum">
              <a:t>&lt;#&gt;</a:t>
            </a:fld>
          </a:p>
        </p:txBody>
      </p:sp>
      <p:sp>
        <p:nvSpPr>
          <p:cNvPr id="4" name="PlaceHolder 3"/>
          <p:cNvSpPr>
            <a:spLocks noGrp="1"/>
          </p:cNvSpPr>
          <p:nvPr>
            <p:ph type="dt" idx="49"/>
          </p:nvPr>
        </p:nvSpPr>
        <p:spPr/>
        <p:txBody>
          <a:bodyPr/>
          <a:p>
            <a:r>
              <a:rPr lang="af-NA"/>
              <a:t/>
            </a:r>
          </a:p>
        </p:txBody>
      </p:sp>
    </p:spTree>
  </p:cSld>
</p:sldLayout>
</file>

<file path=ppt/slideLayouts/slideLayout1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2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824"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50"/>
          </p:nvPr>
        </p:nvSpPr>
        <p:spPr/>
        <p:txBody>
          <a:bodyPr/>
          <a:p>
            <a:r>
              <a:t>Footer</a:t>
            </a:r>
          </a:p>
        </p:txBody>
      </p:sp>
      <p:sp>
        <p:nvSpPr>
          <p:cNvPr id="5" name="PlaceHolder 4"/>
          <p:cNvSpPr>
            <a:spLocks noGrp="1"/>
          </p:cNvSpPr>
          <p:nvPr>
            <p:ph type="sldNum" idx="51"/>
          </p:nvPr>
        </p:nvSpPr>
        <p:spPr/>
        <p:txBody>
          <a:bodyPr/>
          <a:p>
            <a:fld id="{1734459D-A5BF-4A4E-B3B0-ECDE20E2F1E7}" type="slidenum">
              <a:t>&lt;#&gt;</a:t>
            </a:fld>
          </a:p>
        </p:txBody>
      </p:sp>
      <p:sp>
        <p:nvSpPr>
          <p:cNvPr id="6" name="PlaceHolder 5"/>
          <p:cNvSpPr>
            <a:spLocks noGrp="1"/>
          </p:cNvSpPr>
          <p:nvPr>
            <p:ph type="dt" idx="49"/>
          </p:nvPr>
        </p:nvSpPr>
        <p:spPr/>
        <p:txBody>
          <a:bodyPr/>
          <a:p>
            <a:r>
              <a:rPr lang="af-NA"/>
              <a:t/>
            </a:r>
          </a:p>
        </p:txBody>
      </p:sp>
    </p:spTree>
  </p:cSld>
</p:sldLayout>
</file>

<file path=ppt/slideLayouts/slideLayout1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2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826"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50"/>
          </p:nvPr>
        </p:nvSpPr>
        <p:spPr/>
        <p:txBody>
          <a:bodyPr/>
          <a:p>
            <a:r>
              <a:t>Footer</a:t>
            </a:r>
          </a:p>
        </p:txBody>
      </p:sp>
      <p:sp>
        <p:nvSpPr>
          <p:cNvPr id="5" name="PlaceHolder 4"/>
          <p:cNvSpPr>
            <a:spLocks noGrp="1"/>
          </p:cNvSpPr>
          <p:nvPr>
            <p:ph type="sldNum" idx="51"/>
          </p:nvPr>
        </p:nvSpPr>
        <p:spPr/>
        <p:txBody>
          <a:bodyPr/>
          <a:p>
            <a:fld id="{A18D2A02-8114-4843-90D2-5B1D1E7B64D4}" type="slidenum">
              <a:t>&lt;#&gt;</a:t>
            </a:fld>
          </a:p>
        </p:txBody>
      </p:sp>
      <p:sp>
        <p:nvSpPr>
          <p:cNvPr id="6" name="PlaceHolder 5"/>
          <p:cNvSpPr>
            <a:spLocks noGrp="1"/>
          </p:cNvSpPr>
          <p:nvPr>
            <p:ph type="dt" idx="49"/>
          </p:nvPr>
        </p:nvSpPr>
        <p:spPr/>
        <p:txBody>
          <a:bodyPr/>
          <a:p>
            <a:r>
              <a:rPr lang="af-NA"/>
              <a:t/>
            </a:r>
          </a:p>
        </p:txBody>
      </p:sp>
    </p:spTree>
  </p:cSld>
</p:sldLayout>
</file>

<file path=ppt/slideLayouts/slideLayout1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828"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29"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50"/>
          </p:nvPr>
        </p:nvSpPr>
        <p:spPr/>
        <p:txBody>
          <a:bodyPr/>
          <a:p>
            <a:r>
              <a:t>Footer</a:t>
            </a:r>
          </a:p>
        </p:txBody>
      </p:sp>
      <p:sp>
        <p:nvSpPr>
          <p:cNvPr id="6" name="PlaceHolder 5"/>
          <p:cNvSpPr>
            <a:spLocks noGrp="1"/>
          </p:cNvSpPr>
          <p:nvPr>
            <p:ph type="sldNum" idx="51"/>
          </p:nvPr>
        </p:nvSpPr>
        <p:spPr/>
        <p:txBody>
          <a:bodyPr/>
          <a:p>
            <a:fld id="{FEBB9B76-920F-4D61-8FC9-76583205C0DB}" type="slidenum">
              <a:t>&lt;#&gt;</a:t>
            </a:fld>
          </a:p>
        </p:txBody>
      </p:sp>
      <p:sp>
        <p:nvSpPr>
          <p:cNvPr id="7" name="PlaceHolder 6"/>
          <p:cNvSpPr>
            <a:spLocks noGrp="1"/>
          </p:cNvSpPr>
          <p:nvPr>
            <p:ph type="dt" idx="49"/>
          </p:nvPr>
        </p:nvSpPr>
        <p:spPr/>
        <p:txBody>
          <a:bodyPr/>
          <a:p>
            <a:r>
              <a:rPr lang="af-NA"/>
              <a:t/>
            </a:r>
          </a:p>
        </p:txBody>
      </p:sp>
    </p:spTree>
  </p:cSld>
</p:sldLayout>
</file>

<file path=ppt/slideLayouts/slideLayout1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3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50"/>
          </p:nvPr>
        </p:nvSpPr>
        <p:spPr/>
        <p:txBody>
          <a:bodyPr/>
          <a:p>
            <a:r>
              <a:t>Footer</a:t>
            </a:r>
          </a:p>
        </p:txBody>
      </p:sp>
      <p:sp>
        <p:nvSpPr>
          <p:cNvPr id="4" name="PlaceHolder 3"/>
          <p:cNvSpPr>
            <a:spLocks noGrp="1"/>
          </p:cNvSpPr>
          <p:nvPr>
            <p:ph type="sldNum" idx="51"/>
          </p:nvPr>
        </p:nvSpPr>
        <p:spPr/>
        <p:txBody>
          <a:bodyPr/>
          <a:p>
            <a:fld id="{1B584E90-F90D-41CB-9BAD-279D83373076}" type="slidenum">
              <a:t>&lt;#&gt;</a:t>
            </a:fld>
          </a:p>
        </p:txBody>
      </p:sp>
      <p:sp>
        <p:nvSpPr>
          <p:cNvPr id="5" name="PlaceHolder 4"/>
          <p:cNvSpPr>
            <a:spLocks noGrp="1"/>
          </p:cNvSpPr>
          <p:nvPr>
            <p:ph type="dt" idx="49"/>
          </p:nvPr>
        </p:nvSpPr>
        <p:spPr/>
        <p:txBody>
          <a:bodyPr/>
          <a:p>
            <a:r>
              <a:rPr lang="af-NA"/>
              <a:t/>
            </a:r>
          </a:p>
        </p:txBody>
      </p:sp>
    </p:spTree>
  </p:cSld>
</p:sldLayout>
</file>

<file path=ppt/slideLayouts/slideLayout1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31"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50"/>
          </p:nvPr>
        </p:nvSpPr>
        <p:spPr/>
        <p:txBody>
          <a:bodyPr/>
          <a:p>
            <a:r>
              <a:t>Footer</a:t>
            </a:r>
          </a:p>
        </p:txBody>
      </p:sp>
      <p:sp>
        <p:nvSpPr>
          <p:cNvPr id="4" name="PlaceHolder 3"/>
          <p:cNvSpPr>
            <a:spLocks noGrp="1"/>
          </p:cNvSpPr>
          <p:nvPr>
            <p:ph type="sldNum" idx="51"/>
          </p:nvPr>
        </p:nvSpPr>
        <p:spPr/>
        <p:txBody>
          <a:bodyPr/>
          <a:p>
            <a:fld id="{438E6791-F5AB-45AE-9A41-3C02A84075B5}" type="slidenum">
              <a:t>&lt;#&gt;</a:t>
            </a:fld>
          </a:p>
        </p:txBody>
      </p:sp>
      <p:sp>
        <p:nvSpPr>
          <p:cNvPr id="5" name="PlaceHolder 4"/>
          <p:cNvSpPr>
            <a:spLocks noGrp="1"/>
          </p:cNvSpPr>
          <p:nvPr>
            <p:ph type="dt" idx="49"/>
          </p:nvPr>
        </p:nvSpPr>
        <p:spPr/>
        <p:txBody>
          <a:bodyPr/>
          <a:p>
            <a:r>
              <a:rPr lang="af-NA"/>
              <a:t/>
            </a:r>
          </a:p>
        </p:txBody>
      </p:sp>
    </p:spTree>
  </p:cSld>
</p:sldLayout>
</file>

<file path=ppt/slideLayouts/slideLayout1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3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833"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34"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35"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50"/>
          </p:nvPr>
        </p:nvSpPr>
        <p:spPr/>
        <p:txBody>
          <a:bodyPr/>
          <a:p>
            <a:r>
              <a:t>Footer</a:t>
            </a:r>
          </a:p>
        </p:txBody>
      </p:sp>
      <p:sp>
        <p:nvSpPr>
          <p:cNvPr id="7" name="PlaceHolder 6"/>
          <p:cNvSpPr>
            <a:spLocks noGrp="1"/>
          </p:cNvSpPr>
          <p:nvPr>
            <p:ph type="sldNum" idx="51"/>
          </p:nvPr>
        </p:nvSpPr>
        <p:spPr/>
        <p:txBody>
          <a:bodyPr/>
          <a:p>
            <a:fld id="{3EE123AE-CEA4-4231-B7FB-E771C3F8A5C7}" type="slidenum">
              <a:t>&lt;#&gt;</a:t>
            </a:fld>
          </a:p>
        </p:txBody>
      </p:sp>
      <p:sp>
        <p:nvSpPr>
          <p:cNvPr id="8" name="PlaceHolder 7"/>
          <p:cNvSpPr>
            <a:spLocks noGrp="1"/>
          </p:cNvSpPr>
          <p:nvPr>
            <p:ph type="dt" idx="49"/>
          </p:nvPr>
        </p:nvSpPr>
        <p:spPr/>
        <p:txBody>
          <a:bodyPr/>
          <a:p>
            <a:r>
              <a:rPr lang="af-NA"/>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4"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6D24EB9-008C-4624-927E-FE83CDB27CC2}" type="slidenum">
              <a:t>&lt;#&gt;</a:t>
            </a:fld>
          </a:p>
        </p:txBody>
      </p:sp>
      <p:sp>
        <p:nvSpPr>
          <p:cNvPr id="6" name="PlaceHolder 5"/>
          <p:cNvSpPr>
            <a:spLocks noGrp="1"/>
          </p:cNvSpPr>
          <p:nvPr>
            <p:ph type="dt" idx="1"/>
          </p:nvPr>
        </p:nvSpPr>
        <p:spPr/>
        <p:txBody>
          <a:bodyPr/>
          <a:p>
            <a:r>
              <a:rPr lang="af-NA"/>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79"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0"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1"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25C45D02-D307-412C-9711-14EE7814364B}" type="slidenum">
              <a:t>&lt;#&gt;</a:t>
            </a:fld>
          </a:p>
        </p:txBody>
      </p:sp>
      <p:sp>
        <p:nvSpPr>
          <p:cNvPr id="8" name="PlaceHolder 7"/>
          <p:cNvSpPr>
            <a:spLocks noGrp="1"/>
          </p:cNvSpPr>
          <p:nvPr>
            <p:ph type="dt" idx="4"/>
          </p:nvPr>
        </p:nvSpPr>
        <p:spPr/>
        <p:txBody>
          <a:bodyPr/>
          <a:p>
            <a:r>
              <a:rPr lang="af-NA"/>
              <a:t/>
            </a:r>
          </a:p>
        </p:txBody>
      </p:sp>
    </p:spTree>
  </p:cSld>
</p:sldLayout>
</file>

<file path=ppt/slideLayouts/slideLayout2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3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837"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38"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39"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50"/>
          </p:nvPr>
        </p:nvSpPr>
        <p:spPr/>
        <p:txBody>
          <a:bodyPr/>
          <a:p>
            <a:r>
              <a:t>Footer</a:t>
            </a:r>
          </a:p>
        </p:txBody>
      </p:sp>
      <p:sp>
        <p:nvSpPr>
          <p:cNvPr id="7" name="PlaceHolder 6"/>
          <p:cNvSpPr>
            <a:spLocks noGrp="1"/>
          </p:cNvSpPr>
          <p:nvPr>
            <p:ph type="sldNum" idx="51"/>
          </p:nvPr>
        </p:nvSpPr>
        <p:spPr/>
        <p:txBody>
          <a:bodyPr/>
          <a:p>
            <a:fld id="{DB456724-154F-460B-8631-435DC6432848}" type="slidenum">
              <a:t>&lt;#&gt;</a:t>
            </a:fld>
          </a:p>
        </p:txBody>
      </p:sp>
      <p:sp>
        <p:nvSpPr>
          <p:cNvPr id="8" name="PlaceHolder 7"/>
          <p:cNvSpPr>
            <a:spLocks noGrp="1"/>
          </p:cNvSpPr>
          <p:nvPr>
            <p:ph type="dt" idx="49"/>
          </p:nvPr>
        </p:nvSpPr>
        <p:spPr/>
        <p:txBody>
          <a:bodyPr/>
          <a:p>
            <a:r>
              <a:rPr lang="af-NA"/>
              <a:t/>
            </a:r>
          </a:p>
        </p:txBody>
      </p:sp>
    </p:spTree>
  </p:cSld>
</p:sldLayout>
</file>

<file path=ppt/slideLayouts/slideLayout2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4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841"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42"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43"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50"/>
          </p:nvPr>
        </p:nvSpPr>
        <p:spPr/>
        <p:txBody>
          <a:bodyPr/>
          <a:p>
            <a:r>
              <a:t>Footer</a:t>
            </a:r>
          </a:p>
        </p:txBody>
      </p:sp>
      <p:sp>
        <p:nvSpPr>
          <p:cNvPr id="7" name="PlaceHolder 6"/>
          <p:cNvSpPr>
            <a:spLocks noGrp="1"/>
          </p:cNvSpPr>
          <p:nvPr>
            <p:ph type="sldNum" idx="51"/>
          </p:nvPr>
        </p:nvSpPr>
        <p:spPr/>
        <p:txBody>
          <a:bodyPr/>
          <a:p>
            <a:fld id="{A3CB42BD-042B-412A-8A40-8CE3248C31AE}" type="slidenum">
              <a:t>&lt;#&gt;</a:t>
            </a:fld>
          </a:p>
        </p:txBody>
      </p:sp>
      <p:sp>
        <p:nvSpPr>
          <p:cNvPr id="8" name="PlaceHolder 7"/>
          <p:cNvSpPr>
            <a:spLocks noGrp="1"/>
          </p:cNvSpPr>
          <p:nvPr>
            <p:ph type="dt" idx="49"/>
          </p:nvPr>
        </p:nvSpPr>
        <p:spPr/>
        <p:txBody>
          <a:bodyPr/>
          <a:p>
            <a:r>
              <a:rPr lang="af-NA"/>
              <a:t/>
            </a:r>
          </a:p>
        </p:txBody>
      </p:sp>
    </p:spTree>
  </p:cSld>
</p:sldLayout>
</file>

<file path=ppt/slideLayouts/slideLayout2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4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845"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46"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50"/>
          </p:nvPr>
        </p:nvSpPr>
        <p:spPr/>
        <p:txBody>
          <a:bodyPr/>
          <a:p>
            <a:r>
              <a:t>Footer</a:t>
            </a:r>
          </a:p>
        </p:txBody>
      </p:sp>
      <p:sp>
        <p:nvSpPr>
          <p:cNvPr id="6" name="PlaceHolder 5"/>
          <p:cNvSpPr>
            <a:spLocks noGrp="1"/>
          </p:cNvSpPr>
          <p:nvPr>
            <p:ph type="sldNum" idx="51"/>
          </p:nvPr>
        </p:nvSpPr>
        <p:spPr/>
        <p:txBody>
          <a:bodyPr/>
          <a:p>
            <a:fld id="{50972498-8296-4E44-8E2E-1E7F31C87B98}" type="slidenum">
              <a:t>&lt;#&gt;</a:t>
            </a:fld>
          </a:p>
        </p:txBody>
      </p:sp>
      <p:sp>
        <p:nvSpPr>
          <p:cNvPr id="7" name="PlaceHolder 6"/>
          <p:cNvSpPr>
            <a:spLocks noGrp="1"/>
          </p:cNvSpPr>
          <p:nvPr>
            <p:ph type="dt" idx="49"/>
          </p:nvPr>
        </p:nvSpPr>
        <p:spPr/>
        <p:txBody>
          <a:bodyPr/>
          <a:p>
            <a:r>
              <a:rPr lang="af-NA"/>
              <a:t/>
            </a:r>
          </a:p>
        </p:txBody>
      </p:sp>
    </p:spTree>
  </p:cSld>
</p:sldLayout>
</file>

<file path=ppt/slideLayouts/slideLayout2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4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848"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49"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50"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51"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50"/>
          </p:nvPr>
        </p:nvSpPr>
        <p:spPr/>
        <p:txBody>
          <a:bodyPr/>
          <a:p>
            <a:r>
              <a:t>Footer</a:t>
            </a:r>
          </a:p>
        </p:txBody>
      </p:sp>
      <p:sp>
        <p:nvSpPr>
          <p:cNvPr id="8" name="PlaceHolder 7"/>
          <p:cNvSpPr>
            <a:spLocks noGrp="1"/>
          </p:cNvSpPr>
          <p:nvPr>
            <p:ph type="sldNum" idx="51"/>
          </p:nvPr>
        </p:nvSpPr>
        <p:spPr/>
        <p:txBody>
          <a:bodyPr/>
          <a:p>
            <a:fld id="{8C66791F-1A20-45EA-AB6D-15479FD745BD}" type="slidenum">
              <a:t>&lt;#&gt;</a:t>
            </a:fld>
          </a:p>
        </p:txBody>
      </p:sp>
      <p:sp>
        <p:nvSpPr>
          <p:cNvPr id="9" name="PlaceHolder 8"/>
          <p:cNvSpPr>
            <a:spLocks noGrp="1"/>
          </p:cNvSpPr>
          <p:nvPr>
            <p:ph type="dt" idx="49"/>
          </p:nvPr>
        </p:nvSpPr>
        <p:spPr/>
        <p:txBody>
          <a:bodyPr/>
          <a:p>
            <a:r>
              <a:rPr lang="af-NA"/>
              <a:t/>
            </a:r>
          </a:p>
        </p:txBody>
      </p:sp>
    </p:spTree>
  </p:cSld>
</p:sldLayout>
</file>

<file path=ppt/slideLayouts/slideLayout2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5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853"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54"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55"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56"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57"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58"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50"/>
          </p:nvPr>
        </p:nvSpPr>
        <p:spPr/>
        <p:txBody>
          <a:bodyPr/>
          <a:p>
            <a:r>
              <a:t>Footer</a:t>
            </a:r>
          </a:p>
        </p:txBody>
      </p:sp>
      <p:sp>
        <p:nvSpPr>
          <p:cNvPr id="10" name="PlaceHolder 9"/>
          <p:cNvSpPr>
            <a:spLocks noGrp="1"/>
          </p:cNvSpPr>
          <p:nvPr>
            <p:ph type="sldNum" idx="51"/>
          </p:nvPr>
        </p:nvSpPr>
        <p:spPr/>
        <p:txBody>
          <a:bodyPr/>
          <a:p>
            <a:fld id="{FB83EFCE-353A-439E-AC1B-065DCD2EAB0A}" type="slidenum">
              <a:t>&lt;#&gt;</a:t>
            </a:fld>
          </a:p>
        </p:txBody>
      </p:sp>
      <p:sp>
        <p:nvSpPr>
          <p:cNvPr id="11" name="PlaceHolder 10"/>
          <p:cNvSpPr>
            <a:spLocks noGrp="1"/>
          </p:cNvSpPr>
          <p:nvPr>
            <p:ph type="dt" idx="49"/>
          </p:nvPr>
        </p:nvSpPr>
        <p:spPr/>
        <p:txBody>
          <a:bodyPr/>
          <a:p>
            <a:r>
              <a:rPr lang="af-NA"/>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83"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4"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5"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99D5B01-507C-45DD-A64C-C5FC98D31D96}" type="slidenum">
              <a:t>&lt;#&gt;</a:t>
            </a:fld>
          </a:p>
        </p:txBody>
      </p:sp>
      <p:sp>
        <p:nvSpPr>
          <p:cNvPr id="8" name="PlaceHolder 7"/>
          <p:cNvSpPr>
            <a:spLocks noGrp="1"/>
          </p:cNvSpPr>
          <p:nvPr>
            <p:ph type="dt" idx="4"/>
          </p:nvPr>
        </p:nvSpPr>
        <p:spPr/>
        <p:txBody>
          <a:bodyPr/>
          <a:p>
            <a:r>
              <a:rPr lang="af-NA"/>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87"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88"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36030CC2-DBF3-4F90-8489-FFAFF5359ECE}" type="slidenum">
              <a:t>&lt;#&gt;</a:t>
            </a:fld>
          </a:p>
        </p:txBody>
      </p:sp>
      <p:sp>
        <p:nvSpPr>
          <p:cNvPr id="7" name="PlaceHolder 6"/>
          <p:cNvSpPr>
            <a:spLocks noGrp="1"/>
          </p:cNvSpPr>
          <p:nvPr>
            <p:ph type="dt" idx="4"/>
          </p:nvPr>
        </p:nvSpPr>
        <p:spPr/>
        <p:txBody>
          <a:bodyPr/>
          <a:p>
            <a:r>
              <a:rPr lang="af-NA"/>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90"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1"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2"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3"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FB06A5CC-7EDF-40E3-BB61-AEB87D3F75CD}" type="slidenum">
              <a:t>&lt;#&gt;</a:t>
            </a:fld>
          </a:p>
        </p:txBody>
      </p:sp>
      <p:sp>
        <p:nvSpPr>
          <p:cNvPr id="9" name="PlaceHolder 8"/>
          <p:cNvSpPr>
            <a:spLocks noGrp="1"/>
          </p:cNvSpPr>
          <p:nvPr>
            <p:ph type="dt" idx="4"/>
          </p:nvPr>
        </p:nvSpPr>
        <p:spPr/>
        <p:txBody>
          <a:bodyPr/>
          <a:p>
            <a:r>
              <a:rPr lang="af-NA"/>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95"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6"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7"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8"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9"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00"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0984B888-66D9-4E2A-A9E8-F394CB734B63}" type="slidenum">
              <a:t>&lt;#&gt;</a:t>
            </a:fld>
          </a:p>
        </p:txBody>
      </p:sp>
      <p:sp>
        <p:nvSpPr>
          <p:cNvPr id="11" name="PlaceHolder 10"/>
          <p:cNvSpPr>
            <a:spLocks noGrp="1"/>
          </p:cNvSpPr>
          <p:nvPr>
            <p:ph type="dt" idx="4"/>
          </p:nvPr>
        </p:nvSpPr>
        <p:spPr/>
        <p:txBody>
          <a:bodyPr/>
          <a:p>
            <a:r>
              <a:rPr lang="af-NA"/>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90A7F85E-0A9B-4683-85F6-7E617155B453}" type="slidenum">
              <a:t>&lt;#&gt;</a:t>
            </a:fld>
          </a:p>
        </p:txBody>
      </p:sp>
      <p:sp>
        <p:nvSpPr>
          <p:cNvPr id="4" name="PlaceHolder 3"/>
          <p:cNvSpPr>
            <a:spLocks noGrp="1"/>
          </p:cNvSpPr>
          <p:nvPr>
            <p:ph type="dt" idx="7"/>
          </p:nvPr>
        </p:nvSpPr>
        <p:spPr/>
        <p:txBody>
          <a:bodyPr/>
          <a:p>
            <a:r>
              <a:rPr lang="af-NA"/>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16"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4C15F692-EE08-44D6-9B4B-398D2CE0EF48}" type="slidenum">
              <a:t>&lt;#&gt;</a:t>
            </a:fld>
          </a:p>
        </p:txBody>
      </p:sp>
      <p:sp>
        <p:nvSpPr>
          <p:cNvPr id="6" name="PlaceHolder 5"/>
          <p:cNvSpPr>
            <a:spLocks noGrp="1"/>
          </p:cNvSpPr>
          <p:nvPr>
            <p:ph type="dt" idx="7"/>
          </p:nvPr>
        </p:nvSpPr>
        <p:spPr/>
        <p:txBody>
          <a:bodyPr/>
          <a:p>
            <a:r>
              <a:rPr lang="af-NA"/>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18"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3459C04B-9B1C-40C0-9356-6A2F1B4B3127}" type="slidenum">
              <a:t>&lt;#&gt;</a:t>
            </a:fld>
          </a:p>
        </p:txBody>
      </p:sp>
      <p:sp>
        <p:nvSpPr>
          <p:cNvPr id="6" name="PlaceHolder 5"/>
          <p:cNvSpPr>
            <a:spLocks noGrp="1"/>
          </p:cNvSpPr>
          <p:nvPr>
            <p:ph type="dt" idx="7"/>
          </p:nvPr>
        </p:nvSpPr>
        <p:spPr/>
        <p:txBody>
          <a:bodyPr/>
          <a:p>
            <a:r>
              <a:rPr lang="af-NA"/>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20"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21"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933C6737-AD46-4DA9-96C8-3B0F80B620A9}" type="slidenum">
              <a:t>&lt;#&gt;</a:t>
            </a:fld>
          </a:p>
        </p:txBody>
      </p:sp>
      <p:sp>
        <p:nvSpPr>
          <p:cNvPr id="7" name="PlaceHolder 6"/>
          <p:cNvSpPr>
            <a:spLocks noGrp="1"/>
          </p:cNvSpPr>
          <p:nvPr>
            <p:ph type="dt" idx="7"/>
          </p:nvPr>
        </p:nvSpPr>
        <p:spPr/>
        <p:txBody>
          <a:bodyPr/>
          <a:p>
            <a:r>
              <a:rPr lang="af-NA"/>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EECD6564-77E6-4495-AE73-EF343936E61D}" type="slidenum">
              <a:t>&lt;#&gt;</a:t>
            </a:fld>
          </a:p>
        </p:txBody>
      </p:sp>
      <p:sp>
        <p:nvSpPr>
          <p:cNvPr id="5" name="PlaceHolder 4"/>
          <p:cNvSpPr>
            <a:spLocks noGrp="1"/>
          </p:cNvSpPr>
          <p:nvPr>
            <p:ph type="dt" idx="7"/>
          </p:nvPr>
        </p:nvSpPr>
        <p:spPr/>
        <p:txBody>
          <a:bodyPr/>
          <a:p>
            <a:r>
              <a:rPr lang="af-NA"/>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6"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350D2E9A-CC89-40AC-AFDA-566680FE8DFF}" type="slidenum">
              <a:t>&lt;#&gt;</a:t>
            </a:fld>
          </a:p>
        </p:txBody>
      </p:sp>
      <p:sp>
        <p:nvSpPr>
          <p:cNvPr id="6" name="PlaceHolder 5"/>
          <p:cNvSpPr>
            <a:spLocks noGrp="1"/>
          </p:cNvSpPr>
          <p:nvPr>
            <p:ph type="dt" idx="1"/>
          </p:nvPr>
        </p:nvSpPr>
        <p:spPr/>
        <p:txBody>
          <a:bodyPr/>
          <a:p>
            <a:r>
              <a:rPr lang="af-NA"/>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3"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DDD3414C-B702-43E3-B5F9-870010AA701A}" type="slidenum">
              <a:t>&lt;#&gt;</a:t>
            </a:fld>
          </a:p>
        </p:txBody>
      </p:sp>
      <p:sp>
        <p:nvSpPr>
          <p:cNvPr id="5" name="PlaceHolder 4"/>
          <p:cNvSpPr>
            <a:spLocks noGrp="1"/>
          </p:cNvSpPr>
          <p:nvPr>
            <p:ph type="dt" idx="7"/>
          </p:nvPr>
        </p:nvSpPr>
        <p:spPr/>
        <p:txBody>
          <a:bodyPr/>
          <a:p>
            <a:r>
              <a:rPr lang="af-NA"/>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25"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26"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27"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EE9CC595-6D25-4BF3-8684-0856CE670DF4}" type="slidenum">
              <a:t>&lt;#&gt;</a:t>
            </a:fld>
          </a:p>
        </p:txBody>
      </p:sp>
      <p:sp>
        <p:nvSpPr>
          <p:cNvPr id="8" name="PlaceHolder 7"/>
          <p:cNvSpPr>
            <a:spLocks noGrp="1"/>
          </p:cNvSpPr>
          <p:nvPr>
            <p:ph type="dt" idx="7"/>
          </p:nvPr>
        </p:nvSpPr>
        <p:spPr/>
        <p:txBody>
          <a:bodyPr/>
          <a:p>
            <a:r>
              <a:rPr lang="af-NA"/>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29"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30"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31"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23842F4F-446E-4709-9BB4-419D5708583C}" type="slidenum">
              <a:t>&lt;#&gt;</a:t>
            </a:fld>
          </a:p>
        </p:txBody>
      </p:sp>
      <p:sp>
        <p:nvSpPr>
          <p:cNvPr id="8" name="PlaceHolder 7"/>
          <p:cNvSpPr>
            <a:spLocks noGrp="1"/>
          </p:cNvSpPr>
          <p:nvPr>
            <p:ph type="dt" idx="7"/>
          </p:nvPr>
        </p:nvSpPr>
        <p:spPr/>
        <p:txBody>
          <a:bodyPr/>
          <a:p>
            <a:r>
              <a:rPr lang="af-NA"/>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33"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34"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35"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8D949602-4AB7-4C64-9145-07E05009123E}" type="slidenum">
              <a:t>&lt;#&gt;</a:t>
            </a:fld>
          </a:p>
        </p:txBody>
      </p:sp>
      <p:sp>
        <p:nvSpPr>
          <p:cNvPr id="8" name="PlaceHolder 7"/>
          <p:cNvSpPr>
            <a:spLocks noGrp="1"/>
          </p:cNvSpPr>
          <p:nvPr>
            <p:ph type="dt" idx="7"/>
          </p:nvPr>
        </p:nvSpPr>
        <p:spPr/>
        <p:txBody>
          <a:bodyPr/>
          <a:p>
            <a:r>
              <a:rPr lang="af-NA"/>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37"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38"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FB35B78F-2DB1-4886-A07D-9C68EF836BD7}" type="slidenum">
              <a:t>&lt;#&gt;</a:t>
            </a:fld>
          </a:p>
        </p:txBody>
      </p:sp>
      <p:sp>
        <p:nvSpPr>
          <p:cNvPr id="7" name="PlaceHolder 6"/>
          <p:cNvSpPr>
            <a:spLocks noGrp="1"/>
          </p:cNvSpPr>
          <p:nvPr>
            <p:ph type="dt" idx="7"/>
          </p:nvPr>
        </p:nvSpPr>
        <p:spPr/>
        <p:txBody>
          <a:bodyPr/>
          <a:p>
            <a:r>
              <a:rPr lang="af-NA"/>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40"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41"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42"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43"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FD585CB8-13E4-43EC-BA0D-CE69F7B16AEC}" type="slidenum">
              <a:t>&lt;#&gt;</a:t>
            </a:fld>
          </a:p>
        </p:txBody>
      </p:sp>
      <p:sp>
        <p:nvSpPr>
          <p:cNvPr id="9" name="PlaceHolder 8"/>
          <p:cNvSpPr>
            <a:spLocks noGrp="1"/>
          </p:cNvSpPr>
          <p:nvPr>
            <p:ph type="dt" idx="7"/>
          </p:nvPr>
        </p:nvSpPr>
        <p:spPr/>
        <p:txBody>
          <a:bodyPr/>
          <a:p>
            <a:r>
              <a:rPr lang="af-NA"/>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45"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46"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47"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48"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49"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50"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BC6D68D3-883B-4549-AEE9-9035B8D13522}" type="slidenum">
              <a:t>&lt;#&gt;</a:t>
            </a:fld>
          </a:p>
        </p:txBody>
      </p:sp>
      <p:sp>
        <p:nvSpPr>
          <p:cNvPr id="11" name="PlaceHolder 10"/>
          <p:cNvSpPr>
            <a:spLocks noGrp="1"/>
          </p:cNvSpPr>
          <p:nvPr>
            <p:ph type="dt" idx="7"/>
          </p:nvPr>
        </p:nvSpPr>
        <p:spPr/>
        <p:txBody>
          <a:bodyPr/>
          <a:p>
            <a:r>
              <a:rPr lang="af-NA"/>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95206C65-B72E-451B-AD5D-B54A04CE5449}" type="slidenum">
              <a:t>&lt;#&gt;</a:t>
            </a:fld>
          </a:p>
        </p:txBody>
      </p:sp>
      <p:sp>
        <p:nvSpPr>
          <p:cNvPr id="4" name="PlaceHolder 3"/>
          <p:cNvSpPr>
            <a:spLocks noGrp="1"/>
          </p:cNvSpPr>
          <p:nvPr>
            <p:ph type="dt" idx="10"/>
          </p:nvPr>
        </p:nvSpPr>
        <p:spPr/>
        <p:txBody>
          <a:bodyPr/>
          <a:p>
            <a:r>
              <a:rPr lang="af-NA"/>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63"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A6C24F84-8491-453F-AB17-EA8ADEF6DF16}" type="slidenum">
              <a:t>&lt;#&gt;</a:t>
            </a:fld>
          </a:p>
        </p:txBody>
      </p:sp>
      <p:sp>
        <p:nvSpPr>
          <p:cNvPr id="6" name="PlaceHolder 5"/>
          <p:cNvSpPr>
            <a:spLocks noGrp="1"/>
          </p:cNvSpPr>
          <p:nvPr>
            <p:ph type="dt" idx="10"/>
          </p:nvPr>
        </p:nvSpPr>
        <p:spPr/>
        <p:txBody>
          <a:bodyPr/>
          <a:p>
            <a:r>
              <a:rPr lang="af-NA"/>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65"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6E49A8E9-8566-41E3-8E63-9699D6B998DF}" type="slidenum">
              <a:t>&lt;#&gt;</a:t>
            </a:fld>
          </a:p>
        </p:txBody>
      </p:sp>
      <p:sp>
        <p:nvSpPr>
          <p:cNvPr id="6" name="PlaceHolder 5"/>
          <p:cNvSpPr>
            <a:spLocks noGrp="1"/>
          </p:cNvSpPr>
          <p:nvPr>
            <p:ph type="dt" idx="10"/>
          </p:nvPr>
        </p:nvSpPr>
        <p:spPr/>
        <p:txBody>
          <a:bodyPr/>
          <a:p>
            <a:r>
              <a:rPr lang="af-NA"/>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8"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9"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EC5E4A2-3AD7-40D9-AFF3-3E05D65BC491}" type="slidenum">
              <a:t>&lt;#&gt;</a:t>
            </a:fld>
          </a:p>
        </p:txBody>
      </p:sp>
      <p:sp>
        <p:nvSpPr>
          <p:cNvPr id="7" name="PlaceHolder 6"/>
          <p:cNvSpPr>
            <a:spLocks noGrp="1"/>
          </p:cNvSpPr>
          <p:nvPr>
            <p:ph type="dt" idx="1"/>
          </p:nvPr>
        </p:nvSpPr>
        <p:spPr/>
        <p:txBody>
          <a:bodyPr/>
          <a:p>
            <a:r>
              <a:rPr lang="af-NA"/>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67"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68"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5B803206-610A-4090-9333-A9E1E3A17D39}" type="slidenum">
              <a:t>&lt;#&gt;</a:t>
            </a:fld>
          </a:p>
        </p:txBody>
      </p:sp>
      <p:sp>
        <p:nvSpPr>
          <p:cNvPr id="7" name="PlaceHolder 6"/>
          <p:cNvSpPr>
            <a:spLocks noGrp="1"/>
          </p:cNvSpPr>
          <p:nvPr>
            <p:ph type="dt" idx="10"/>
          </p:nvPr>
        </p:nvSpPr>
        <p:spPr/>
        <p:txBody>
          <a:bodyPr/>
          <a:p>
            <a:r>
              <a:rPr lang="af-NA"/>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CFEA0F97-65E3-40A4-8B88-402E51D7E47E}" type="slidenum">
              <a:t>&lt;#&gt;</a:t>
            </a:fld>
          </a:p>
        </p:txBody>
      </p:sp>
      <p:sp>
        <p:nvSpPr>
          <p:cNvPr id="5" name="PlaceHolder 4"/>
          <p:cNvSpPr>
            <a:spLocks noGrp="1"/>
          </p:cNvSpPr>
          <p:nvPr>
            <p:ph type="dt" idx="10"/>
          </p:nvPr>
        </p:nvSpPr>
        <p:spPr/>
        <p:txBody>
          <a:bodyPr/>
          <a:p>
            <a:r>
              <a:rPr lang="af-NA"/>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A08F1AAE-6204-471E-ABC0-4DAD99C152D1}" type="slidenum">
              <a:t>&lt;#&gt;</a:t>
            </a:fld>
          </a:p>
        </p:txBody>
      </p:sp>
      <p:sp>
        <p:nvSpPr>
          <p:cNvPr id="5" name="PlaceHolder 4"/>
          <p:cNvSpPr>
            <a:spLocks noGrp="1"/>
          </p:cNvSpPr>
          <p:nvPr>
            <p:ph type="dt" idx="10"/>
          </p:nvPr>
        </p:nvSpPr>
        <p:spPr/>
        <p:txBody>
          <a:bodyPr/>
          <a:p>
            <a:r>
              <a:rPr lang="af-NA"/>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72"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73"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74"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DF4E571E-7262-494B-9348-64C36115765E}" type="slidenum">
              <a:t>&lt;#&gt;</a:t>
            </a:fld>
          </a:p>
        </p:txBody>
      </p:sp>
      <p:sp>
        <p:nvSpPr>
          <p:cNvPr id="8" name="PlaceHolder 7"/>
          <p:cNvSpPr>
            <a:spLocks noGrp="1"/>
          </p:cNvSpPr>
          <p:nvPr>
            <p:ph type="dt" idx="10"/>
          </p:nvPr>
        </p:nvSpPr>
        <p:spPr/>
        <p:txBody>
          <a:bodyPr/>
          <a:p>
            <a:r>
              <a:rPr lang="af-NA"/>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76"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77"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78"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E1369C52-F387-437C-BCFC-D41A5547F6B2}" type="slidenum">
              <a:t>&lt;#&gt;</a:t>
            </a:fld>
          </a:p>
        </p:txBody>
      </p:sp>
      <p:sp>
        <p:nvSpPr>
          <p:cNvPr id="8" name="PlaceHolder 7"/>
          <p:cNvSpPr>
            <a:spLocks noGrp="1"/>
          </p:cNvSpPr>
          <p:nvPr>
            <p:ph type="dt" idx="10"/>
          </p:nvPr>
        </p:nvSpPr>
        <p:spPr/>
        <p:txBody>
          <a:bodyPr/>
          <a:p>
            <a:r>
              <a:rPr lang="af-NA"/>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80"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81"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82"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F25705A2-4564-49C5-8B4C-209A2B6BCF60}" type="slidenum">
              <a:t>&lt;#&gt;</a:t>
            </a:fld>
          </a:p>
        </p:txBody>
      </p:sp>
      <p:sp>
        <p:nvSpPr>
          <p:cNvPr id="8" name="PlaceHolder 7"/>
          <p:cNvSpPr>
            <a:spLocks noGrp="1"/>
          </p:cNvSpPr>
          <p:nvPr>
            <p:ph type="dt" idx="10"/>
          </p:nvPr>
        </p:nvSpPr>
        <p:spPr/>
        <p:txBody>
          <a:bodyPr/>
          <a:p>
            <a:r>
              <a:rPr lang="af-NA"/>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84"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85"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2D7799CA-BBA6-4A07-9BBF-1A540B085DD8}" type="slidenum">
              <a:t>&lt;#&gt;</a:t>
            </a:fld>
          </a:p>
        </p:txBody>
      </p:sp>
      <p:sp>
        <p:nvSpPr>
          <p:cNvPr id="7" name="PlaceHolder 6"/>
          <p:cNvSpPr>
            <a:spLocks noGrp="1"/>
          </p:cNvSpPr>
          <p:nvPr>
            <p:ph type="dt" idx="10"/>
          </p:nvPr>
        </p:nvSpPr>
        <p:spPr/>
        <p:txBody>
          <a:bodyPr/>
          <a:p>
            <a:r>
              <a:rPr lang="af-NA"/>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87"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88"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89"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90"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3D7C96CC-FE5C-4CA9-B13E-12D74792551F}" type="slidenum">
              <a:t>&lt;#&gt;</a:t>
            </a:fld>
          </a:p>
        </p:txBody>
      </p:sp>
      <p:sp>
        <p:nvSpPr>
          <p:cNvPr id="9" name="PlaceHolder 8"/>
          <p:cNvSpPr>
            <a:spLocks noGrp="1"/>
          </p:cNvSpPr>
          <p:nvPr>
            <p:ph type="dt" idx="10"/>
          </p:nvPr>
        </p:nvSpPr>
        <p:spPr/>
        <p:txBody>
          <a:bodyPr/>
          <a:p>
            <a:r>
              <a:rPr lang="af-NA"/>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192"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93"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94"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95"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96"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197"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55A9EC5C-E348-4324-8E87-7BA71564AE06}" type="slidenum">
              <a:t>&lt;#&gt;</a:t>
            </a:fld>
          </a:p>
        </p:txBody>
      </p:sp>
      <p:sp>
        <p:nvSpPr>
          <p:cNvPr id="11" name="PlaceHolder 10"/>
          <p:cNvSpPr>
            <a:spLocks noGrp="1"/>
          </p:cNvSpPr>
          <p:nvPr>
            <p:ph type="dt" idx="10"/>
          </p:nvPr>
        </p:nvSpPr>
        <p:spPr/>
        <p:txBody>
          <a:bodyPr/>
          <a:p>
            <a:r>
              <a:rPr lang="af-NA"/>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D8083BE1-A411-48C1-B11A-23BECFBEF9CC}" type="slidenum">
              <a:t>&lt;#&gt;</a:t>
            </a:fld>
          </a:p>
        </p:txBody>
      </p:sp>
      <p:sp>
        <p:nvSpPr>
          <p:cNvPr id="4" name="PlaceHolder 3"/>
          <p:cNvSpPr>
            <a:spLocks noGrp="1"/>
          </p:cNvSpPr>
          <p:nvPr>
            <p:ph type="dt" idx="13"/>
          </p:nvPr>
        </p:nvSpPr>
        <p:spPr/>
        <p:txBody>
          <a:bodyPr/>
          <a:p>
            <a:r>
              <a:rPr lang="af-NA"/>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222FAA1A-4771-4D36-9A74-AD9BC69D8644}" type="slidenum">
              <a:t>&lt;#&gt;</a:t>
            </a:fld>
          </a:p>
        </p:txBody>
      </p:sp>
      <p:sp>
        <p:nvSpPr>
          <p:cNvPr id="5" name="PlaceHolder 4"/>
          <p:cNvSpPr>
            <a:spLocks noGrp="1"/>
          </p:cNvSpPr>
          <p:nvPr>
            <p:ph type="dt" idx="1"/>
          </p:nvPr>
        </p:nvSpPr>
        <p:spPr/>
        <p:txBody>
          <a:bodyPr/>
          <a:p>
            <a:r>
              <a:rPr lang="af-NA"/>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14"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0DAAC430-0B6A-4AC9-9041-77C6B120D6CB}" type="slidenum">
              <a:t>&lt;#&gt;</a:t>
            </a:fld>
          </a:p>
        </p:txBody>
      </p:sp>
      <p:sp>
        <p:nvSpPr>
          <p:cNvPr id="6" name="PlaceHolder 5"/>
          <p:cNvSpPr>
            <a:spLocks noGrp="1"/>
          </p:cNvSpPr>
          <p:nvPr>
            <p:ph type="dt" idx="13"/>
          </p:nvPr>
        </p:nvSpPr>
        <p:spPr/>
        <p:txBody>
          <a:bodyPr/>
          <a:p>
            <a:r>
              <a:rPr lang="af-NA"/>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16"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2B66B3B4-4DDE-468E-BE95-91B1A3CC27DF}" type="slidenum">
              <a:t>&lt;#&gt;</a:t>
            </a:fld>
          </a:p>
        </p:txBody>
      </p:sp>
      <p:sp>
        <p:nvSpPr>
          <p:cNvPr id="6" name="PlaceHolder 5"/>
          <p:cNvSpPr>
            <a:spLocks noGrp="1"/>
          </p:cNvSpPr>
          <p:nvPr>
            <p:ph type="dt" idx="13"/>
          </p:nvPr>
        </p:nvSpPr>
        <p:spPr/>
        <p:txBody>
          <a:bodyPr/>
          <a:p>
            <a:r>
              <a:rPr lang="af-NA"/>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18"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19"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F8F258D9-4F87-4B08-988B-2504CE3B0487}" type="slidenum">
              <a:t>&lt;#&gt;</a:t>
            </a:fld>
          </a:p>
        </p:txBody>
      </p:sp>
      <p:sp>
        <p:nvSpPr>
          <p:cNvPr id="7" name="PlaceHolder 6"/>
          <p:cNvSpPr>
            <a:spLocks noGrp="1"/>
          </p:cNvSpPr>
          <p:nvPr>
            <p:ph type="dt" idx="13"/>
          </p:nvPr>
        </p:nvSpPr>
        <p:spPr/>
        <p:txBody>
          <a:bodyPr/>
          <a:p>
            <a:r>
              <a:rPr lang="af-NA"/>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0A66F30D-65E6-49B4-8E6C-54E3303B5396}" type="slidenum">
              <a:t>&lt;#&gt;</a:t>
            </a:fld>
          </a:p>
        </p:txBody>
      </p:sp>
      <p:sp>
        <p:nvSpPr>
          <p:cNvPr id="5" name="PlaceHolder 4"/>
          <p:cNvSpPr>
            <a:spLocks noGrp="1"/>
          </p:cNvSpPr>
          <p:nvPr>
            <p:ph type="dt" idx="13"/>
          </p:nvPr>
        </p:nvSpPr>
        <p:spPr/>
        <p:txBody>
          <a:bodyPr/>
          <a:p>
            <a:r>
              <a:rPr lang="af-NA"/>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1"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6E42468B-51AE-4F10-8BD6-5B9894D33177}" type="slidenum">
              <a:t>&lt;#&gt;</a:t>
            </a:fld>
          </a:p>
        </p:txBody>
      </p:sp>
      <p:sp>
        <p:nvSpPr>
          <p:cNvPr id="5" name="PlaceHolder 4"/>
          <p:cNvSpPr>
            <a:spLocks noGrp="1"/>
          </p:cNvSpPr>
          <p:nvPr>
            <p:ph type="dt" idx="13"/>
          </p:nvPr>
        </p:nvSpPr>
        <p:spPr/>
        <p:txBody>
          <a:bodyPr/>
          <a:p>
            <a:r>
              <a:rPr lang="af-NA"/>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23"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24"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25"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25771A2C-7CA8-4D94-B297-76B0E9181E48}" type="slidenum">
              <a:t>&lt;#&gt;</a:t>
            </a:fld>
          </a:p>
        </p:txBody>
      </p:sp>
      <p:sp>
        <p:nvSpPr>
          <p:cNvPr id="8" name="PlaceHolder 7"/>
          <p:cNvSpPr>
            <a:spLocks noGrp="1"/>
          </p:cNvSpPr>
          <p:nvPr>
            <p:ph type="dt" idx="13"/>
          </p:nvPr>
        </p:nvSpPr>
        <p:spPr/>
        <p:txBody>
          <a:bodyPr/>
          <a:p>
            <a:r>
              <a:rPr lang="af-NA"/>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27"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28"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29"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9CAB6E89-7CF3-41F2-A4E2-DD9D56632C22}" type="slidenum">
              <a:t>&lt;#&gt;</a:t>
            </a:fld>
          </a:p>
        </p:txBody>
      </p:sp>
      <p:sp>
        <p:nvSpPr>
          <p:cNvPr id="8" name="PlaceHolder 7"/>
          <p:cNvSpPr>
            <a:spLocks noGrp="1"/>
          </p:cNvSpPr>
          <p:nvPr>
            <p:ph type="dt" idx="13"/>
          </p:nvPr>
        </p:nvSpPr>
        <p:spPr/>
        <p:txBody>
          <a:bodyPr/>
          <a:p>
            <a:r>
              <a:rPr lang="af-NA"/>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31"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32"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33"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DBFDD0B4-5D1E-4FAC-A281-1DB8F2C063B6}" type="slidenum">
              <a:t>&lt;#&gt;</a:t>
            </a:fld>
          </a:p>
        </p:txBody>
      </p:sp>
      <p:sp>
        <p:nvSpPr>
          <p:cNvPr id="8" name="PlaceHolder 7"/>
          <p:cNvSpPr>
            <a:spLocks noGrp="1"/>
          </p:cNvSpPr>
          <p:nvPr>
            <p:ph type="dt" idx="13"/>
          </p:nvPr>
        </p:nvSpPr>
        <p:spPr/>
        <p:txBody>
          <a:bodyPr/>
          <a:p>
            <a:r>
              <a:rPr lang="af-NA"/>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35"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36"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993C1007-6AA9-4E84-8C2B-9A6DB3851D20}" type="slidenum">
              <a:t>&lt;#&gt;</a:t>
            </a:fld>
          </a:p>
        </p:txBody>
      </p:sp>
      <p:sp>
        <p:nvSpPr>
          <p:cNvPr id="7" name="PlaceHolder 6"/>
          <p:cNvSpPr>
            <a:spLocks noGrp="1"/>
          </p:cNvSpPr>
          <p:nvPr>
            <p:ph type="dt" idx="13"/>
          </p:nvPr>
        </p:nvSpPr>
        <p:spPr/>
        <p:txBody>
          <a:bodyPr/>
          <a:p>
            <a:r>
              <a:rPr lang="af-NA"/>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38"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39"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40"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41"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14"/>
          </p:nvPr>
        </p:nvSpPr>
        <p:spPr/>
        <p:txBody>
          <a:bodyPr/>
          <a:p>
            <a:r>
              <a:t>Footer</a:t>
            </a:r>
          </a:p>
        </p:txBody>
      </p:sp>
      <p:sp>
        <p:nvSpPr>
          <p:cNvPr id="8" name="PlaceHolder 7"/>
          <p:cNvSpPr>
            <a:spLocks noGrp="1"/>
          </p:cNvSpPr>
          <p:nvPr>
            <p:ph type="sldNum" idx="15"/>
          </p:nvPr>
        </p:nvSpPr>
        <p:spPr/>
        <p:txBody>
          <a:bodyPr/>
          <a:p>
            <a:fld id="{79078C99-9768-4F0E-8F2D-85CF60AE1AEA}" type="slidenum">
              <a:t>&lt;#&gt;</a:t>
            </a:fld>
          </a:p>
        </p:txBody>
      </p:sp>
      <p:sp>
        <p:nvSpPr>
          <p:cNvPr id="9" name="PlaceHolder 8"/>
          <p:cNvSpPr>
            <a:spLocks noGrp="1"/>
          </p:cNvSpPr>
          <p:nvPr>
            <p:ph type="dt" idx="13"/>
          </p:nvPr>
        </p:nvSpPr>
        <p:spPr/>
        <p:txBody>
          <a:bodyPr/>
          <a:p>
            <a:r>
              <a:rPr lang="af-NA"/>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846A1C07-ABA5-4E4E-B8D7-50E2772857F4}" type="slidenum">
              <a:t>&lt;#&gt;</a:t>
            </a:fld>
          </a:p>
        </p:txBody>
      </p:sp>
      <p:sp>
        <p:nvSpPr>
          <p:cNvPr id="5" name="PlaceHolder 4"/>
          <p:cNvSpPr>
            <a:spLocks noGrp="1"/>
          </p:cNvSpPr>
          <p:nvPr>
            <p:ph type="dt" idx="1"/>
          </p:nvPr>
        </p:nvSpPr>
        <p:spPr/>
        <p:txBody>
          <a:bodyPr/>
          <a:p>
            <a:r>
              <a:rPr lang="af-NA"/>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43"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44"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45"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46"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47"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48"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14"/>
          </p:nvPr>
        </p:nvSpPr>
        <p:spPr/>
        <p:txBody>
          <a:bodyPr/>
          <a:p>
            <a:r>
              <a:t>Footer</a:t>
            </a:r>
          </a:p>
        </p:txBody>
      </p:sp>
      <p:sp>
        <p:nvSpPr>
          <p:cNvPr id="10" name="PlaceHolder 9"/>
          <p:cNvSpPr>
            <a:spLocks noGrp="1"/>
          </p:cNvSpPr>
          <p:nvPr>
            <p:ph type="sldNum" idx="15"/>
          </p:nvPr>
        </p:nvSpPr>
        <p:spPr/>
        <p:txBody>
          <a:bodyPr/>
          <a:p>
            <a:fld id="{4668445E-E031-4F5C-AC94-0986C4778F79}" type="slidenum">
              <a:t>&lt;#&gt;</a:t>
            </a:fld>
          </a:p>
        </p:txBody>
      </p:sp>
      <p:sp>
        <p:nvSpPr>
          <p:cNvPr id="11" name="PlaceHolder 10"/>
          <p:cNvSpPr>
            <a:spLocks noGrp="1"/>
          </p:cNvSpPr>
          <p:nvPr>
            <p:ph type="dt" idx="13"/>
          </p:nvPr>
        </p:nvSpPr>
        <p:spPr/>
        <p:txBody>
          <a:bodyPr/>
          <a:p>
            <a:r>
              <a:rPr lang="af-NA"/>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p>
            <a:r>
              <a:t>Footer</a:t>
            </a:r>
          </a:p>
        </p:txBody>
      </p:sp>
      <p:sp>
        <p:nvSpPr>
          <p:cNvPr id="3" name="PlaceHolder 2"/>
          <p:cNvSpPr>
            <a:spLocks noGrp="1"/>
          </p:cNvSpPr>
          <p:nvPr>
            <p:ph type="sldNum" idx="18"/>
          </p:nvPr>
        </p:nvSpPr>
        <p:spPr/>
        <p:txBody>
          <a:bodyPr/>
          <a:p>
            <a:fld id="{5E6C0EEF-6889-4538-9A9F-BE86ABB688EE}" type="slidenum">
              <a:t>&lt;#&gt;</a:t>
            </a:fld>
          </a:p>
        </p:txBody>
      </p:sp>
      <p:sp>
        <p:nvSpPr>
          <p:cNvPr id="4" name="PlaceHolder 3"/>
          <p:cNvSpPr>
            <a:spLocks noGrp="1"/>
          </p:cNvSpPr>
          <p:nvPr>
            <p:ph type="dt" idx="16"/>
          </p:nvPr>
        </p:nvSpPr>
        <p:spPr/>
        <p:txBody>
          <a:bodyPr/>
          <a:p>
            <a:r>
              <a:rPr lang="af-NA"/>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67"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16E6ABE0-69BE-4907-8015-1E9D02D45972}" type="slidenum">
              <a:t>&lt;#&gt;</a:t>
            </a:fld>
          </a:p>
        </p:txBody>
      </p:sp>
      <p:sp>
        <p:nvSpPr>
          <p:cNvPr id="6" name="PlaceHolder 5"/>
          <p:cNvSpPr>
            <a:spLocks noGrp="1"/>
          </p:cNvSpPr>
          <p:nvPr>
            <p:ph type="dt" idx="16"/>
          </p:nvPr>
        </p:nvSpPr>
        <p:spPr/>
        <p:txBody>
          <a:bodyPr/>
          <a:p>
            <a:r>
              <a:rPr lang="af-NA"/>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69"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7E0950EC-F2C6-4E5A-8A84-3400CA4FFC26}" type="slidenum">
              <a:t>&lt;#&gt;</a:t>
            </a:fld>
          </a:p>
        </p:txBody>
      </p:sp>
      <p:sp>
        <p:nvSpPr>
          <p:cNvPr id="6" name="PlaceHolder 5"/>
          <p:cNvSpPr>
            <a:spLocks noGrp="1"/>
          </p:cNvSpPr>
          <p:nvPr>
            <p:ph type="dt" idx="16"/>
          </p:nvPr>
        </p:nvSpPr>
        <p:spPr/>
        <p:txBody>
          <a:bodyPr/>
          <a:p>
            <a:r>
              <a:rPr lang="af-NA"/>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71"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72"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7052CEE8-7EB4-4F65-A2C8-DF51FA1E31AE}" type="slidenum">
              <a:t>&lt;#&gt;</a:t>
            </a:fld>
          </a:p>
        </p:txBody>
      </p:sp>
      <p:sp>
        <p:nvSpPr>
          <p:cNvPr id="7" name="PlaceHolder 6"/>
          <p:cNvSpPr>
            <a:spLocks noGrp="1"/>
          </p:cNvSpPr>
          <p:nvPr>
            <p:ph type="dt" idx="16"/>
          </p:nvPr>
        </p:nvSpPr>
        <p:spPr/>
        <p:txBody>
          <a:bodyPr/>
          <a:p>
            <a:r>
              <a:rPr lang="af-NA"/>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E10FA186-80E7-48B3-AE73-204D8F100122}" type="slidenum">
              <a:t>&lt;#&gt;</a:t>
            </a:fld>
          </a:p>
        </p:txBody>
      </p:sp>
      <p:sp>
        <p:nvSpPr>
          <p:cNvPr id="5" name="PlaceHolder 4"/>
          <p:cNvSpPr>
            <a:spLocks noGrp="1"/>
          </p:cNvSpPr>
          <p:nvPr>
            <p:ph type="dt" idx="16"/>
          </p:nvPr>
        </p:nvSpPr>
        <p:spPr/>
        <p:txBody>
          <a:bodyPr/>
          <a:p>
            <a:r>
              <a:rPr lang="af-NA"/>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4"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42E4019D-ED9B-4E59-B418-F8EDA0C2D419}" type="slidenum">
              <a:t>&lt;#&gt;</a:t>
            </a:fld>
          </a:p>
        </p:txBody>
      </p:sp>
      <p:sp>
        <p:nvSpPr>
          <p:cNvPr id="5" name="PlaceHolder 4"/>
          <p:cNvSpPr>
            <a:spLocks noGrp="1"/>
          </p:cNvSpPr>
          <p:nvPr>
            <p:ph type="dt" idx="16"/>
          </p:nvPr>
        </p:nvSpPr>
        <p:spPr/>
        <p:txBody>
          <a:bodyPr/>
          <a:p>
            <a:r>
              <a:rPr lang="af-NA"/>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76"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77"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78"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82A9AF8D-4980-4398-B208-6A5BD35CDECA}" type="slidenum">
              <a:t>&lt;#&gt;</a:t>
            </a:fld>
          </a:p>
        </p:txBody>
      </p:sp>
      <p:sp>
        <p:nvSpPr>
          <p:cNvPr id="8" name="PlaceHolder 7"/>
          <p:cNvSpPr>
            <a:spLocks noGrp="1"/>
          </p:cNvSpPr>
          <p:nvPr>
            <p:ph type="dt" idx="16"/>
          </p:nvPr>
        </p:nvSpPr>
        <p:spPr/>
        <p:txBody>
          <a:bodyPr/>
          <a:p>
            <a:r>
              <a:rPr lang="af-NA"/>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80"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81"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82"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EC6A682C-D9E0-4D9A-8EA7-6504B5000BE7}" type="slidenum">
              <a:t>&lt;#&gt;</a:t>
            </a:fld>
          </a:p>
        </p:txBody>
      </p:sp>
      <p:sp>
        <p:nvSpPr>
          <p:cNvPr id="8" name="PlaceHolder 7"/>
          <p:cNvSpPr>
            <a:spLocks noGrp="1"/>
          </p:cNvSpPr>
          <p:nvPr>
            <p:ph type="dt" idx="16"/>
          </p:nvPr>
        </p:nvSpPr>
        <p:spPr/>
        <p:txBody>
          <a:bodyPr/>
          <a:p>
            <a:r>
              <a:rPr lang="af-NA"/>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84"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85"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86"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C235CF16-82FA-4715-AED8-F3F2D501E5E6}" type="slidenum">
              <a:t>&lt;#&gt;</a:t>
            </a:fld>
          </a:p>
        </p:txBody>
      </p:sp>
      <p:sp>
        <p:nvSpPr>
          <p:cNvPr id="8" name="PlaceHolder 7"/>
          <p:cNvSpPr>
            <a:spLocks noGrp="1"/>
          </p:cNvSpPr>
          <p:nvPr>
            <p:ph type="dt" idx="16"/>
          </p:nvPr>
        </p:nvSpPr>
        <p:spPr/>
        <p:txBody>
          <a:bodyPr/>
          <a:p>
            <a:r>
              <a:rPr lang="af-NA"/>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3"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4"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5"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0688659-87D5-48FD-BF31-6E4992764C8E}" type="slidenum">
              <a:t>&lt;#&gt;</a:t>
            </a:fld>
          </a:p>
        </p:txBody>
      </p:sp>
      <p:sp>
        <p:nvSpPr>
          <p:cNvPr id="8" name="PlaceHolder 7"/>
          <p:cNvSpPr>
            <a:spLocks noGrp="1"/>
          </p:cNvSpPr>
          <p:nvPr>
            <p:ph type="dt" idx="1"/>
          </p:nvPr>
        </p:nvSpPr>
        <p:spPr/>
        <p:txBody>
          <a:bodyPr/>
          <a:p>
            <a:r>
              <a:rPr lang="af-NA"/>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88"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89"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5933C3E5-8BFA-4CE8-ADF1-B844656BA289}" type="slidenum">
              <a:t>&lt;#&gt;</a:t>
            </a:fld>
          </a:p>
        </p:txBody>
      </p:sp>
      <p:sp>
        <p:nvSpPr>
          <p:cNvPr id="7" name="PlaceHolder 6"/>
          <p:cNvSpPr>
            <a:spLocks noGrp="1"/>
          </p:cNvSpPr>
          <p:nvPr>
            <p:ph type="dt" idx="16"/>
          </p:nvPr>
        </p:nvSpPr>
        <p:spPr/>
        <p:txBody>
          <a:bodyPr/>
          <a:p>
            <a:r>
              <a:rPr lang="af-NA"/>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91"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92"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93"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94"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17"/>
          </p:nvPr>
        </p:nvSpPr>
        <p:spPr/>
        <p:txBody>
          <a:bodyPr/>
          <a:p>
            <a:r>
              <a:t>Footer</a:t>
            </a:r>
          </a:p>
        </p:txBody>
      </p:sp>
      <p:sp>
        <p:nvSpPr>
          <p:cNvPr id="8" name="PlaceHolder 7"/>
          <p:cNvSpPr>
            <a:spLocks noGrp="1"/>
          </p:cNvSpPr>
          <p:nvPr>
            <p:ph type="sldNum" idx="18"/>
          </p:nvPr>
        </p:nvSpPr>
        <p:spPr/>
        <p:txBody>
          <a:bodyPr/>
          <a:p>
            <a:fld id="{C2BD79CB-B38C-4425-A088-67F35F9B1071}" type="slidenum">
              <a:t>&lt;#&gt;</a:t>
            </a:fld>
          </a:p>
        </p:txBody>
      </p:sp>
      <p:sp>
        <p:nvSpPr>
          <p:cNvPr id="9" name="PlaceHolder 8"/>
          <p:cNvSpPr>
            <a:spLocks noGrp="1"/>
          </p:cNvSpPr>
          <p:nvPr>
            <p:ph type="dt" idx="16"/>
          </p:nvPr>
        </p:nvSpPr>
        <p:spPr/>
        <p:txBody>
          <a:bodyPr/>
          <a:p>
            <a:r>
              <a:rPr lang="af-NA"/>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96"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97"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98"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99"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00"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01"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17"/>
          </p:nvPr>
        </p:nvSpPr>
        <p:spPr/>
        <p:txBody>
          <a:bodyPr/>
          <a:p>
            <a:r>
              <a:t>Footer</a:t>
            </a:r>
          </a:p>
        </p:txBody>
      </p:sp>
      <p:sp>
        <p:nvSpPr>
          <p:cNvPr id="10" name="PlaceHolder 9"/>
          <p:cNvSpPr>
            <a:spLocks noGrp="1"/>
          </p:cNvSpPr>
          <p:nvPr>
            <p:ph type="sldNum" idx="18"/>
          </p:nvPr>
        </p:nvSpPr>
        <p:spPr/>
        <p:txBody>
          <a:bodyPr/>
          <a:p>
            <a:fld id="{67C6543E-18C2-49FC-854F-04E5773CE0A0}" type="slidenum">
              <a:t>&lt;#&gt;</a:t>
            </a:fld>
          </a:p>
        </p:txBody>
      </p:sp>
      <p:sp>
        <p:nvSpPr>
          <p:cNvPr id="11" name="PlaceHolder 10"/>
          <p:cNvSpPr>
            <a:spLocks noGrp="1"/>
          </p:cNvSpPr>
          <p:nvPr>
            <p:ph type="dt" idx="16"/>
          </p:nvPr>
        </p:nvSpPr>
        <p:spPr/>
        <p:txBody>
          <a:bodyPr/>
          <a:p>
            <a:r>
              <a:rPr lang="af-NA"/>
              <a:t/>
            </a: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249BA268-B57F-42E3-97C5-46B85CC923C5}" type="slidenum">
              <a:t>&lt;#&gt;</a:t>
            </a:fld>
          </a:p>
        </p:txBody>
      </p:sp>
      <p:sp>
        <p:nvSpPr>
          <p:cNvPr id="4" name="PlaceHolder 3"/>
          <p:cNvSpPr>
            <a:spLocks noGrp="1"/>
          </p:cNvSpPr>
          <p:nvPr>
            <p:ph type="dt" idx="19"/>
          </p:nvPr>
        </p:nvSpPr>
        <p:spPr/>
        <p:txBody>
          <a:bodyPr/>
          <a:p>
            <a:r>
              <a:rPr lang="af-NA"/>
              <a:t/>
            </a: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15"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20"/>
          </p:nvPr>
        </p:nvSpPr>
        <p:spPr/>
        <p:txBody>
          <a:bodyPr/>
          <a:p>
            <a:r>
              <a:t>Footer</a:t>
            </a:r>
          </a:p>
        </p:txBody>
      </p:sp>
      <p:sp>
        <p:nvSpPr>
          <p:cNvPr id="5" name="PlaceHolder 4"/>
          <p:cNvSpPr>
            <a:spLocks noGrp="1"/>
          </p:cNvSpPr>
          <p:nvPr>
            <p:ph type="sldNum" idx="21"/>
          </p:nvPr>
        </p:nvSpPr>
        <p:spPr/>
        <p:txBody>
          <a:bodyPr/>
          <a:p>
            <a:fld id="{EE59DF9C-EFD0-4CE9-A88D-7DB9EE0AD03C}" type="slidenum">
              <a:t>&lt;#&gt;</a:t>
            </a:fld>
          </a:p>
        </p:txBody>
      </p:sp>
      <p:sp>
        <p:nvSpPr>
          <p:cNvPr id="6" name="PlaceHolder 5"/>
          <p:cNvSpPr>
            <a:spLocks noGrp="1"/>
          </p:cNvSpPr>
          <p:nvPr>
            <p:ph type="dt" idx="19"/>
          </p:nvPr>
        </p:nvSpPr>
        <p:spPr/>
        <p:txBody>
          <a:bodyPr/>
          <a:p>
            <a:r>
              <a:rPr lang="af-NA"/>
              <a:t/>
            </a: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17"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20"/>
          </p:nvPr>
        </p:nvSpPr>
        <p:spPr/>
        <p:txBody>
          <a:bodyPr/>
          <a:p>
            <a:r>
              <a:t>Footer</a:t>
            </a:r>
          </a:p>
        </p:txBody>
      </p:sp>
      <p:sp>
        <p:nvSpPr>
          <p:cNvPr id="5" name="PlaceHolder 4"/>
          <p:cNvSpPr>
            <a:spLocks noGrp="1"/>
          </p:cNvSpPr>
          <p:nvPr>
            <p:ph type="sldNum" idx="21"/>
          </p:nvPr>
        </p:nvSpPr>
        <p:spPr/>
        <p:txBody>
          <a:bodyPr/>
          <a:p>
            <a:fld id="{0E6FE78E-BA83-49E3-BA7F-185E0447B507}" type="slidenum">
              <a:t>&lt;#&gt;</a:t>
            </a:fld>
          </a:p>
        </p:txBody>
      </p:sp>
      <p:sp>
        <p:nvSpPr>
          <p:cNvPr id="6" name="PlaceHolder 5"/>
          <p:cNvSpPr>
            <a:spLocks noGrp="1"/>
          </p:cNvSpPr>
          <p:nvPr>
            <p:ph type="dt" idx="19"/>
          </p:nvPr>
        </p:nvSpPr>
        <p:spPr/>
        <p:txBody>
          <a:bodyPr/>
          <a:p>
            <a:r>
              <a:rPr lang="af-NA"/>
              <a:t/>
            </a: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19"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20"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20"/>
          </p:nvPr>
        </p:nvSpPr>
        <p:spPr/>
        <p:txBody>
          <a:bodyPr/>
          <a:p>
            <a:r>
              <a:t>Footer</a:t>
            </a:r>
          </a:p>
        </p:txBody>
      </p:sp>
      <p:sp>
        <p:nvSpPr>
          <p:cNvPr id="6" name="PlaceHolder 5"/>
          <p:cNvSpPr>
            <a:spLocks noGrp="1"/>
          </p:cNvSpPr>
          <p:nvPr>
            <p:ph type="sldNum" idx="21"/>
          </p:nvPr>
        </p:nvSpPr>
        <p:spPr/>
        <p:txBody>
          <a:bodyPr/>
          <a:p>
            <a:fld id="{A9857AD8-A309-4982-AE2D-7D03B0B3722F}" type="slidenum">
              <a:t>&lt;#&gt;</a:t>
            </a:fld>
          </a:p>
        </p:txBody>
      </p:sp>
      <p:sp>
        <p:nvSpPr>
          <p:cNvPr id="7" name="PlaceHolder 6"/>
          <p:cNvSpPr>
            <a:spLocks noGrp="1"/>
          </p:cNvSpPr>
          <p:nvPr>
            <p:ph type="dt" idx="19"/>
          </p:nvPr>
        </p:nvSpPr>
        <p:spPr/>
        <p:txBody>
          <a:bodyPr/>
          <a:p>
            <a:r>
              <a:rPr lang="af-NA"/>
              <a:t/>
            </a: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1"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20"/>
          </p:nvPr>
        </p:nvSpPr>
        <p:spPr/>
        <p:txBody>
          <a:bodyPr/>
          <a:p>
            <a:r>
              <a:t>Footer</a:t>
            </a:r>
          </a:p>
        </p:txBody>
      </p:sp>
      <p:sp>
        <p:nvSpPr>
          <p:cNvPr id="4" name="PlaceHolder 3"/>
          <p:cNvSpPr>
            <a:spLocks noGrp="1"/>
          </p:cNvSpPr>
          <p:nvPr>
            <p:ph type="sldNum" idx="21"/>
          </p:nvPr>
        </p:nvSpPr>
        <p:spPr/>
        <p:txBody>
          <a:bodyPr/>
          <a:p>
            <a:fld id="{A9B34B40-2B85-48EE-A27C-E1A0569A2145}" type="slidenum">
              <a:t>&lt;#&gt;</a:t>
            </a:fld>
          </a:p>
        </p:txBody>
      </p:sp>
      <p:sp>
        <p:nvSpPr>
          <p:cNvPr id="5" name="PlaceHolder 4"/>
          <p:cNvSpPr>
            <a:spLocks noGrp="1"/>
          </p:cNvSpPr>
          <p:nvPr>
            <p:ph type="dt" idx="19"/>
          </p:nvPr>
        </p:nvSpPr>
        <p:spPr/>
        <p:txBody>
          <a:bodyPr/>
          <a:p>
            <a:r>
              <a:rPr lang="af-NA"/>
              <a:t/>
            </a: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22"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20"/>
          </p:nvPr>
        </p:nvSpPr>
        <p:spPr/>
        <p:txBody>
          <a:bodyPr/>
          <a:p>
            <a:r>
              <a:t>Footer</a:t>
            </a:r>
          </a:p>
        </p:txBody>
      </p:sp>
      <p:sp>
        <p:nvSpPr>
          <p:cNvPr id="4" name="PlaceHolder 3"/>
          <p:cNvSpPr>
            <a:spLocks noGrp="1"/>
          </p:cNvSpPr>
          <p:nvPr>
            <p:ph type="sldNum" idx="21"/>
          </p:nvPr>
        </p:nvSpPr>
        <p:spPr/>
        <p:txBody>
          <a:bodyPr/>
          <a:p>
            <a:fld id="{CA5D6E66-DB7F-4995-8A1C-66C5916E6366}" type="slidenum">
              <a:t>&lt;#&gt;</a:t>
            </a:fld>
          </a:p>
        </p:txBody>
      </p:sp>
      <p:sp>
        <p:nvSpPr>
          <p:cNvPr id="5" name="PlaceHolder 4"/>
          <p:cNvSpPr>
            <a:spLocks noGrp="1"/>
          </p:cNvSpPr>
          <p:nvPr>
            <p:ph type="dt" idx="19"/>
          </p:nvPr>
        </p:nvSpPr>
        <p:spPr/>
        <p:txBody>
          <a:bodyPr/>
          <a:p>
            <a:r>
              <a:rPr lang="af-NA"/>
              <a:t/>
            </a: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24"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25"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26"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7E26DCDD-D1A6-484C-B5F5-4D6385719FAF}" type="slidenum">
              <a:t>&lt;#&gt;</a:t>
            </a:fld>
          </a:p>
        </p:txBody>
      </p:sp>
      <p:sp>
        <p:nvSpPr>
          <p:cNvPr id="8" name="PlaceHolder 7"/>
          <p:cNvSpPr>
            <a:spLocks noGrp="1"/>
          </p:cNvSpPr>
          <p:nvPr>
            <p:ph type="dt" idx="19"/>
          </p:nvPr>
        </p:nvSpPr>
        <p:spPr/>
        <p:txBody>
          <a:bodyPr/>
          <a:p>
            <a:r>
              <a:rPr lang="af-NA"/>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27"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8"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29"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86E3924F-4E47-4EE5-AA69-1AE4B862688D}" type="slidenum">
              <a:t>&lt;#&gt;</a:t>
            </a:fld>
          </a:p>
        </p:txBody>
      </p:sp>
      <p:sp>
        <p:nvSpPr>
          <p:cNvPr id="8" name="PlaceHolder 7"/>
          <p:cNvSpPr>
            <a:spLocks noGrp="1"/>
          </p:cNvSpPr>
          <p:nvPr>
            <p:ph type="dt" idx="1"/>
          </p:nvPr>
        </p:nvSpPr>
        <p:spPr/>
        <p:txBody>
          <a:bodyPr/>
          <a:p>
            <a:r>
              <a:rPr lang="af-NA"/>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28"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29"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30"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045038C2-FDBA-465E-B92E-33BD45F5BAFC}" type="slidenum">
              <a:t>&lt;#&gt;</a:t>
            </a:fld>
          </a:p>
        </p:txBody>
      </p:sp>
      <p:sp>
        <p:nvSpPr>
          <p:cNvPr id="8" name="PlaceHolder 7"/>
          <p:cNvSpPr>
            <a:spLocks noGrp="1"/>
          </p:cNvSpPr>
          <p:nvPr>
            <p:ph type="dt" idx="19"/>
          </p:nvPr>
        </p:nvSpPr>
        <p:spPr/>
        <p:txBody>
          <a:bodyPr/>
          <a:p>
            <a:r>
              <a:rPr lang="af-NA"/>
              <a:t/>
            </a: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32"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33"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34"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0"/>
          </p:nvPr>
        </p:nvSpPr>
        <p:spPr/>
        <p:txBody>
          <a:bodyPr/>
          <a:p>
            <a:r>
              <a:t>Footer</a:t>
            </a:r>
          </a:p>
        </p:txBody>
      </p:sp>
      <p:sp>
        <p:nvSpPr>
          <p:cNvPr id="7" name="PlaceHolder 6"/>
          <p:cNvSpPr>
            <a:spLocks noGrp="1"/>
          </p:cNvSpPr>
          <p:nvPr>
            <p:ph type="sldNum" idx="21"/>
          </p:nvPr>
        </p:nvSpPr>
        <p:spPr/>
        <p:txBody>
          <a:bodyPr/>
          <a:p>
            <a:fld id="{D733D6F8-7F68-42B1-A50A-64691995F7D2}" type="slidenum">
              <a:t>&lt;#&gt;</a:t>
            </a:fld>
          </a:p>
        </p:txBody>
      </p:sp>
      <p:sp>
        <p:nvSpPr>
          <p:cNvPr id="8" name="PlaceHolder 7"/>
          <p:cNvSpPr>
            <a:spLocks noGrp="1"/>
          </p:cNvSpPr>
          <p:nvPr>
            <p:ph type="dt" idx="19"/>
          </p:nvPr>
        </p:nvSpPr>
        <p:spPr/>
        <p:txBody>
          <a:bodyPr/>
          <a:p>
            <a:r>
              <a:rPr lang="af-NA"/>
              <a:t/>
            </a: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36"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37"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20"/>
          </p:nvPr>
        </p:nvSpPr>
        <p:spPr/>
        <p:txBody>
          <a:bodyPr/>
          <a:p>
            <a:r>
              <a:t>Footer</a:t>
            </a:r>
          </a:p>
        </p:txBody>
      </p:sp>
      <p:sp>
        <p:nvSpPr>
          <p:cNvPr id="6" name="PlaceHolder 5"/>
          <p:cNvSpPr>
            <a:spLocks noGrp="1"/>
          </p:cNvSpPr>
          <p:nvPr>
            <p:ph type="sldNum" idx="21"/>
          </p:nvPr>
        </p:nvSpPr>
        <p:spPr/>
        <p:txBody>
          <a:bodyPr/>
          <a:p>
            <a:fld id="{8ECD8C83-A5F2-4984-A3FC-F175E78B060C}" type="slidenum">
              <a:t>&lt;#&gt;</a:t>
            </a:fld>
          </a:p>
        </p:txBody>
      </p:sp>
      <p:sp>
        <p:nvSpPr>
          <p:cNvPr id="7" name="PlaceHolder 6"/>
          <p:cNvSpPr>
            <a:spLocks noGrp="1"/>
          </p:cNvSpPr>
          <p:nvPr>
            <p:ph type="dt" idx="19"/>
          </p:nvPr>
        </p:nvSpPr>
        <p:spPr/>
        <p:txBody>
          <a:bodyPr/>
          <a:p>
            <a:r>
              <a:rPr lang="af-NA"/>
              <a:t/>
            </a: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39"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40"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41"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42"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20"/>
          </p:nvPr>
        </p:nvSpPr>
        <p:spPr/>
        <p:txBody>
          <a:bodyPr/>
          <a:p>
            <a:r>
              <a:t>Footer</a:t>
            </a:r>
          </a:p>
        </p:txBody>
      </p:sp>
      <p:sp>
        <p:nvSpPr>
          <p:cNvPr id="8" name="PlaceHolder 7"/>
          <p:cNvSpPr>
            <a:spLocks noGrp="1"/>
          </p:cNvSpPr>
          <p:nvPr>
            <p:ph type="sldNum" idx="21"/>
          </p:nvPr>
        </p:nvSpPr>
        <p:spPr/>
        <p:txBody>
          <a:bodyPr/>
          <a:p>
            <a:fld id="{3BF7A7B3-4F4F-41C4-9E6C-3D1106951D6F}" type="slidenum">
              <a:t>&lt;#&gt;</a:t>
            </a:fld>
          </a:p>
        </p:txBody>
      </p:sp>
      <p:sp>
        <p:nvSpPr>
          <p:cNvPr id="9" name="PlaceHolder 8"/>
          <p:cNvSpPr>
            <a:spLocks noGrp="1"/>
          </p:cNvSpPr>
          <p:nvPr>
            <p:ph type="dt" idx="19"/>
          </p:nvPr>
        </p:nvSpPr>
        <p:spPr/>
        <p:txBody>
          <a:bodyPr/>
          <a:p>
            <a:r>
              <a:rPr lang="af-NA"/>
              <a:t/>
            </a: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44"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45"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46"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47"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48"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49"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20"/>
          </p:nvPr>
        </p:nvSpPr>
        <p:spPr/>
        <p:txBody>
          <a:bodyPr/>
          <a:p>
            <a:r>
              <a:t>Footer</a:t>
            </a:r>
          </a:p>
        </p:txBody>
      </p:sp>
      <p:sp>
        <p:nvSpPr>
          <p:cNvPr id="10" name="PlaceHolder 9"/>
          <p:cNvSpPr>
            <a:spLocks noGrp="1"/>
          </p:cNvSpPr>
          <p:nvPr>
            <p:ph type="sldNum" idx="21"/>
          </p:nvPr>
        </p:nvSpPr>
        <p:spPr/>
        <p:txBody>
          <a:bodyPr/>
          <a:p>
            <a:fld id="{1A0A822A-782D-49EC-A354-4BAEF4BF3AC1}" type="slidenum">
              <a:t>&lt;#&gt;</a:t>
            </a:fld>
          </a:p>
        </p:txBody>
      </p:sp>
      <p:sp>
        <p:nvSpPr>
          <p:cNvPr id="11" name="PlaceHolder 10"/>
          <p:cNvSpPr>
            <a:spLocks noGrp="1"/>
          </p:cNvSpPr>
          <p:nvPr>
            <p:ph type="dt" idx="19"/>
          </p:nvPr>
        </p:nvSpPr>
        <p:spPr/>
        <p:txBody>
          <a:bodyPr/>
          <a:p>
            <a:r>
              <a:rPr lang="af-NA"/>
              <a:t/>
            </a: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3"/>
          </p:nvPr>
        </p:nvSpPr>
        <p:spPr/>
        <p:txBody>
          <a:bodyPr/>
          <a:p>
            <a:r>
              <a:t>Footer</a:t>
            </a:r>
          </a:p>
        </p:txBody>
      </p:sp>
      <p:sp>
        <p:nvSpPr>
          <p:cNvPr id="3" name="PlaceHolder 2"/>
          <p:cNvSpPr>
            <a:spLocks noGrp="1"/>
          </p:cNvSpPr>
          <p:nvPr>
            <p:ph type="sldNum" idx="24"/>
          </p:nvPr>
        </p:nvSpPr>
        <p:spPr/>
        <p:txBody>
          <a:bodyPr/>
          <a:p>
            <a:fld id="{9A756C18-58F7-42A3-96DC-80480EB977C7}" type="slidenum">
              <a:t>&lt;#&gt;</a:t>
            </a:fld>
          </a:p>
        </p:txBody>
      </p:sp>
      <p:sp>
        <p:nvSpPr>
          <p:cNvPr id="4" name="PlaceHolder 3"/>
          <p:cNvSpPr>
            <a:spLocks noGrp="1"/>
          </p:cNvSpPr>
          <p:nvPr>
            <p:ph type="dt" idx="22"/>
          </p:nvPr>
        </p:nvSpPr>
        <p:spPr/>
        <p:txBody>
          <a:bodyPr/>
          <a:p>
            <a:r>
              <a:rPr lang="af-NA"/>
              <a:t/>
            </a:r>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81"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23"/>
          </p:nvPr>
        </p:nvSpPr>
        <p:spPr/>
        <p:txBody>
          <a:bodyPr/>
          <a:p>
            <a:r>
              <a:t>Footer</a:t>
            </a:r>
          </a:p>
        </p:txBody>
      </p:sp>
      <p:sp>
        <p:nvSpPr>
          <p:cNvPr id="5" name="PlaceHolder 4"/>
          <p:cNvSpPr>
            <a:spLocks noGrp="1"/>
          </p:cNvSpPr>
          <p:nvPr>
            <p:ph type="sldNum" idx="24"/>
          </p:nvPr>
        </p:nvSpPr>
        <p:spPr/>
        <p:txBody>
          <a:bodyPr/>
          <a:p>
            <a:fld id="{C31D123E-499E-47EF-96CA-5357A0BD92F7}" type="slidenum">
              <a:t>&lt;#&gt;</a:t>
            </a:fld>
          </a:p>
        </p:txBody>
      </p:sp>
      <p:sp>
        <p:nvSpPr>
          <p:cNvPr id="6" name="PlaceHolder 5"/>
          <p:cNvSpPr>
            <a:spLocks noGrp="1"/>
          </p:cNvSpPr>
          <p:nvPr>
            <p:ph type="dt" idx="22"/>
          </p:nvPr>
        </p:nvSpPr>
        <p:spPr/>
        <p:txBody>
          <a:bodyPr/>
          <a:p>
            <a:r>
              <a:rPr lang="af-NA"/>
              <a:t/>
            </a: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83"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23"/>
          </p:nvPr>
        </p:nvSpPr>
        <p:spPr/>
        <p:txBody>
          <a:bodyPr/>
          <a:p>
            <a:r>
              <a:t>Footer</a:t>
            </a:r>
          </a:p>
        </p:txBody>
      </p:sp>
      <p:sp>
        <p:nvSpPr>
          <p:cNvPr id="5" name="PlaceHolder 4"/>
          <p:cNvSpPr>
            <a:spLocks noGrp="1"/>
          </p:cNvSpPr>
          <p:nvPr>
            <p:ph type="sldNum" idx="24"/>
          </p:nvPr>
        </p:nvSpPr>
        <p:spPr/>
        <p:txBody>
          <a:bodyPr/>
          <a:p>
            <a:fld id="{2C1CE0F0-1A36-4E56-8459-E854E3BA1534}" type="slidenum">
              <a:t>&lt;#&gt;</a:t>
            </a:fld>
          </a:p>
        </p:txBody>
      </p:sp>
      <p:sp>
        <p:nvSpPr>
          <p:cNvPr id="6" name="PlaceHolder 5"/>
          <p:cNvSpPr>
            <a:spLocks noGrp="1"/>
          </p:cNvSpPr>
          <p:nvPr>
            <p:ph type="dt" idx="22"/>
          </p:nvPr>
        </p:nvSpPr>
        <p:spPr/>
        <p:txBody>
          <a:bodyPr/>
          <a:p>
            <a:r>
              <a:rPr lang="af-NA"/>
              <a:t/>
            </a: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85"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86"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23"/>
          </p:nvPr>
        </p:nvSpPr>
        <p:spPr/>
        <p:txBody>
          <a:bodyPr/>
          <a:p>
            <a:r>
              <a:t>Footer</a:t>
            </a:r>
          </a:p>
        </p:txBody>
      </p:sp>
      <p:sp>
        <p:nvSpPr>
          <p:cNvPr id="6" name="PlaceHolder 5"/>
          <p:cNvSpPr>
            <a:spLocks noGrp="1"/>
          </p:cNvSpPr>
          <p:nvPr>
            <p:ph type="sldNum" idx="24"/>
          </p:nvPr>
        </p:nvSpPr>
        <p:spPr/>
        <p:txBody>
          <a:bodyPr/>
          <a:p>
            <a:fld id="{76C429A3-E588-48E9-9CC2-9B4F2104DAC1}" type="slidenum">
              <a:t>&lt;#&gt;</a:t>
            </a:fld>
          </a:p>
        </p:txBody>
      </p:sp>
      <p:sp>
        <p:nvSpPr>
          <p:cNvPr id="7" name="PlaceHolder 6"/>
          <p:cNvSpPr>
            <a:spLocks noGrp="1"/>
          </p:cNvSpPr>
          <p:nvPr>
            <p:ph type="dt" idx="22"/>
          </p:nvPr>
        </p:nvSpPr>
        <p:spPr/>
        <p:txBody>
          <a:bodyPr/>
          <a:p>
            <a:r>
              <a:rPr lang="af-NA"/>
              <a:t/>
            </a: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 name="PlaceHolder 2"/>
          <p:cNvSpPr>
            <a:spLocks noGrp="1"/>
          </p:cNvSpPr>
          <p:nvPr>
            <p:ph type="ftr" idx="23"/>
          </p:nvPr>
        </p:nvSpPr>
        <p:spPr/>
        <p:txBody>
          <a:bodyPr/>
          <a:p>
            <a:r>
              <a:t>Footer</a:t>
            </a:r>
          </a:p>
        </p:txBody>
      </p:sp>
      <p:sp>
        <p:nvSpPr>
          <p:cNvPr id="4" name="PlaceHolder 3"/>
          <p:cNvSpPr>
            <a:spLocks noGrp="1"/>
          </p:cNvSpPr>
          <p:nvPr>
            <p:ph type="sldNum" idx="24"/>
          </p:nvPr>
        </p:nvSpPr>
        <p:spPr/>
        <p:txBody>
          <a:bodyPr/>
          <a:p>
            <a:fld id="{9F4983A5-48E3-4826-8BDD-EDBF6EE289C2}" type="slidenum">
              <a:t>&lt;#&gt;</a:t>
            </a:fld>
          </a:p>
        </p:txBody>
      </p:sp>
      <p:sp>
        <p:nvSpPr>
          <p:cNvPr id="5" name="PlaceHolder 4"/>
          <p:cNvSpPr>
            <a:spLocks noGrp="1"/>
          </p:cNvSpPr>
          <p:nvPr>
            <p:ph type="dt" idx="22"/>
          </p:nvPr>
        </p:nvSpPr>
        <p:spPr/>
        <p:txBody>
          <a:bodyPr/>
          <a:p>
            <a:r>
              <a:rPr lang="af-NA"/>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1"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2"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3"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8C7173C7-8B00-4A16-A2B3-A2D88AC5F386}" type="slidenum">
              <a:t>&lt;#&gt;</a:t>
            </a:fld>
          </a:p>
        </p:txBody>
      </p:sp>
      <p:sp>
        <p:nvSpPr>
          <p:cNvPr id="8" name="PlaceHolder 7"/>
          <p:cNvSpPr>
            <a:spLocks noGrp="1"/>
          </p:cNvSpPr>
          <p:nvPr>
            <p:ph type="dt" idx="1"/>
          </p:nvPr>
        </p:nvSpPr>
        <p:spPr/>
        <p:txBody>
          <a:bodyPr/>
          <a:p>
            <a:r>
              <a:rPr lang="af-NA"/>
              <a:t/>
            </a: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88" name="PlaceHolder 1"/>
          <p:cNvSpPr>
            <a:spLocks noGrp="1"/>
          </p:cNvSpPr>
          <p:nvPr>
            <p:ph type="subTitle"/>
          </p:nvPr>
        </p:nvSpPr>
        <p:spPr>
          <a:xfrm>
            <a:off x="550800" y="332640"/>
            <a:ext cx="10081440" cy="467532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3" name="PlaceHolder 2"/>
          <p:cNvSpPr>
            <a:spLocks noGrp="1"/>
          </p:cNvSpPr>
          <p:nvPr>
            <p:ph type="ftr" idx="23"/>
          </p:nvPr>
        </p:nvSpPr>
        <p:spPr/>
        <p:txBody>
          <a:bodyPr/>
          <a:p>
            <a:r>
              <a:t>Footer</a:t>
            </a:r>
          </a:p>
        </p:txBody>
      </p:sp>
      <p:sp>
        <p:nvSpPr>
          <p:cNvPr id="4" name="PlaceHolder 3"/>
          <p:cNvSpPr>
            <a:spLocks noGrp="1"/>
          </p:cNvSpPr>
          <p:nvPr>
            <p:ph type="sldNum" idx="24"/>
          </p:nvPr>
        </p:nvSpPr>
        <p:spPr/>
        <p:txBody>
          <a:bodyPr/>
          <a:p>
            <a:fld id="{C9BA463B-6356-4182-8130-1C75A6181873}" type="slidenum">
              <a:t>&lt;#&gt;</a:t>
            </a:fld>
          </a:p>
        </p:txBody>
      </p:sp>
      <p:sp>
        <p:nvSpPr>
          <p:cNvPr id="5" name="PlaceHolder 4"/>
          <p:cNvSpPr>
            <a:spLocks noGrp="1"/>
          </p:cNvSpPr>
          <p:nvPr>
            <p:ph type="dt" idx="22"/>
          </p:nvPr>
        </p:nvSpPr>
        <p:spPr/>
        <p:txBody>
          <a:bodyPr/>
          <a:p>
            <a:r>
              <a:rPr lang="af-NA"/>
              <a:t/>
            </a: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90"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91" name="PlaceHolder 3"/>
          <p:cNvSpPr>
            <a:spLocks noGrp="1"/>
          </p:cNvSpPr>
          <p:nvPr>
            <p:ph/>
          </p:nvPr>
        </p:nvSpPr>
        <p:spPr>
          <a:xfrm>
            <a:off x="324468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92"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3"/>
          </p:nvPr>
        </p:nvSpPr>
        <p:spPr/>
        <p:txBody>
          <a:bodyPr/>
          <a:p>
            <a:r>
              <a:t>Footer</a:t>
            </a:r>
          </a:p>
        </p:txBody>
      </p:sp>
      <p:sp>
        <p:nvSpPr>
          <p:cNvPr id="7" name="PlaceHolder 6"/>
          <p:cNvSpPr>
            <a:spLocks noGrp="1"/>
          </p:cNvSpPr>
          <p:nvPr>
            <p:ph type="sldNum" idx="24"/>
          </p:nvPr>
        </p:nvSpPr>
        <p:spPr/>
        <p:txBody>
          <a:bodyPr/>
          <a:p>
            <a:fld id="{D4F45676-3E21-4C08-8E9F-FFD2E5CCBFCE}" type="slidenum">
              <a:t>&lt;#&gt;</a:t>
            </a:fld>
          </a:p>
        </p:txBody>
      </p:sp>
      <p:sp>
        <p:nvSpPr>
          <p:cNvPr id="8" name="PlaceHolder 7"/>
          <p:cNvSpPr>
            <a:spLocks noGrp="1"/>
          </p:cNvSpPr>
          <p:nvPr>
            <p:ph type="dt" idx="22"/>
          </p:nvPr>
        </p:nvSpPr>
        <p:spPr/>
        <p:txBody>
          <a:bodyPr/>
          <a:p>
            <a:r>
              <a:rPr lang="af-NA"/>
              <a:t/>
            </a: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94" name="PlaceHolder 2"/>
          <p:cNvSpPr>
            <a:spLocks noGrp="1"/>
          </p:cNvSpPr>
          <p:nvPr>
            <p:ph/>
          </p:nvPr>
        </p:nvSpPr>
        <p:spPr>
          <a:xfrm>
            <a:off x="550800" y="1700280"/>
            <a:ext cx="256536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95"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96" name="PlaceHolder 4"/>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3"/>
          </p:nvPr>
        </p:nvSpPr>
        <p:spPr/>
        <p:txBody>
          <a:bodyPr/>
          <a:p>
            <a:r>
              <a:t>Footer</a:t>
            </a:r>
          </a:p>
        </p:txBody>
      </p:sp>
      <p:sp>
        <p:nvSpPr>
          <p:cNvPr id="7" name="PlaceHolder 6"/>
          <p:cNvSpPr>
            <a:spLocks noGrp="1"/>
          </p:cNvSpPr>
          <p:nvPr>
            <p:ph type="sldNum" idx="24"/>
          </p:nvPr>
        </p:nvSpPr>
        <p:spPr/>
        <p:txBody>
          <a:bodyPr/>
          <a:p>
            <a:fld id="{1D1E0903-B281-4A07-AC59-2627AE5EF7B3}" type="slidenum">
              <a:t>&lt;#&gt;</a:t>
            </a:fld>
          </a:p>
        </p:txBody>
      </p:sp>
      <p:sp>
        <p:nvSpPr>
          <p:cNvPr id="8" name="PlaceHolder 7"/>
          <p:cNvSpPr>
            <a:spLocks noGrp="1"/>
          </p:cNvSpPr>
          <p:nvPr>
            <p:ph type="dt" idx="22"/>
          </p:nvPr>
        </p:nvSpPr>
        <p:spPr/>
        <p:txBody>
          <a:bodyPr/>
          <a:p>
            <a:r>
              <a:rPr lang="af-NA"/>
              <a:t/>
            </a: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398"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399"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00" name="PlaceHolder 4"/>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6" name="PlaceHolder 5"/>
          <p:cNvSpPr>
            <a:spLocks noGrp="1"/>
          </p:cNvSpPr>
          <p:nvPr>
            <p:ph type="ftr" idx="23"/>
          </p:nvPr>
        </p:nvSpPr>
        <p:spPr/>
        <p:txBody>
          <a:bodyPr/>
          <a:p>
            <a:r>
              <a:t>Footer</a:t>
            </a:r>
          </a:p>
        </p:txBody>
      </p:sp>
      <p:sp>
        <p:nvSpPr>
          <p:cNvPr id="7" name="PlaceHolder 6"/>
          <p:cNvSpPr>
            <a:spLocks noGrp="1"/>
          </p:cNvSpPr>
          <p:nvPr>
            <p:ph type="sldNum" idx="24"/>
          </p:nvPr>
        </p:nvSpPr>
        <p:spPr/>
        <p:txBody>
          <a:bodyPr/>
          <a:p>
            <a:fld id="{56C5E2C7-6CD9-488A-87AC-03CF5EBFEE5E}" type="slidenum">
              <a:t>&lt;#&gt;</a:t>
            </a:fld>
          </a:p>
        </p:txBody>
      </p:sp>
      <p:sp>
        <p:nvSpPr>
          <p:cNvPr id="8" name="PlaceHolder 7"/>
          <p:cNvSpPr>
            <a:spLocks noGrp="1"/>
          </p:cNvSpPr>
          <p:nvPr>
            <p:ph type="dt" idx="22"/>
          </p:nvPr>
        </p:nvSpPr>
        <p:spPr/>
        <p:txBody>
          <a:bodyPr/>
          <a:p>
            <a:r>
              <a:rPr lang="af-NA"/>
              <a:t/>
            </a: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02" name="PlaceHolder 2"/>
          <p:cNvSpPr>
            <a:spLocks noGrp="1"/>
          </p:cNvSpPr>
          <p:nvPr>
            <p:ph/>
          </p:nvPr>
        </p:nvSpPr>
        <p:spPr>
          <a:xfrm>
            <a:off x="550800" y="170028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03" name="PlaceHolder 3"/>
          <p:cNvSpPr>
            <a:spLocks noGrp="1"/>
          </p:cNvSpPr>
          <p:nvPr>
            <p:ph/>
          </p:nvPr>
        </p:nvSpPr>
        <p:spPr>
          <a:xfrm>
            <a:off x="550800" y="4107240"/>
            <a:ext cx="525744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5" name="PlaceHolder 4"/>
          <p:cNvSpPr>
            <a:spLocks noGrp="1"/>
          </p:cNvSpPr>
          <p:nvPr>
            <p:ph type="ftr" idx="23"/>
          </p:nvPr>
        </p:nvSpPr>
        <p:spPr/>
        <p:txBody>
          <a:bodyPr/>
          <a:p>
            <a:r>
              <a:t>Footer</a:t>
            </a:r>
          </a:p>
        </p:txBody>
      </p:sp>
      <p:sp>
        <p:nvSpPr>
          <p:cNvPr id="6" name="PlaceHolder 5"/>
          <p:cNvSpPr>
            <a:spLocks noGrp="1"/>
          </p:cNvSpPr>
          <p:nvPr>
            <p:ph type="sldNum" idx="24"/>
          </p:nvPr>
        </p:nvSpPr>
        <p:spPr/>
        <p:txBody>
          <a:bodyPr/>
          <a:p>
            <a:fld id="{5AE5B28E-8FE0-4264-AAC9-39740B9A7D6E}" type="slidenum">
              <a:t>&lt;#&gt;</a:t>
            </a:fld>
          </a:p>
        </p:txBody>
      </p:sp>
      <p:sp>
        <p:nvSpPr>
          <p:cNvPr id="7" name="PlaceHolder 6"/>
          <p:cNvSpPr>
            <a:spLocks noGrp="1"/>
          </p:cNvSpPr>
          <p:nvPr>
            <p:ph type="dt" idx="22"/>
          </p:nvPr>
        </p:nvSpPr>
        <p:spPr/>
        <p:txBody>
          <a:bodyPr/>
          <a:p>
            <a:r>
              <a:rPr lang="af-NA"/>
              <a:t/>
            </a: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05" name="PlaceHolder 2"/>
          <p:cNvSpPr>
            <a:spLocks noGrp="1"/>
          </p:cNvSpPr>
          <p:nvPr>
            <p:ph/>
          </p:nvPr>
        </p:nvSpPr>
        <p:spPr>
          <a:xfrm>
            <a:off x="55080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06" name="PlaceHolder 3"/>
          <p:cNvSpPr>
            <a:spLocks noGrp="1"/>
          </p:cNvSpPr>
          <p:nvPr>
            <p:ph/>
          </p:nvPr>
        </p:nvSpPr>
        <p:spPr>
          <a:xfrm>
            <a:off x="3244680" y="170028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07" name="PlaceHolder 4"/>
          <p:cNvSpPr>
            <a:spLocks noGrp="1"/>
          </p:cNvSpPr>
          <p:nvPr>
            <p:ph/>
          </p:nvPr>
        </p:nvSpPr>
        <p:spPr>
          <a:xfrm>
            <a:off x="55080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08" name="PlaceHolder 5"/>
          <p:cNvSpPr>
            <a:spLocks noGrp="1"/>
          </p:cNvSpPr>
          <p:nvPr>
            <p:ph/>
          </p:nvPr>
        </p:nvSpPr>
        <p:spPr>
          <a:xfrm>
            <a:off x="3244680" y="4107240"/>
            <a:ext cx="256536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7" name="PlaceHolder 6"/>
          <p:cNvSpPr>
            <a:spLocks noGrp="1"/>
          </p:cNvSpPr>
          <p:nvPr>
            <p:ph type="ftr" idx="23"/>
          </p:nvPr>
        </p:nvSpPr>
        <p:spPr/>
        <p:txBody>
          <a:bodyPr/>
          <a:p>
            <a:r>
              <a:t>Footer</a:t>
            </a:r>
          </a:p>
        </p:txBody>
      </p:sp>
      <p:sp>
        <p:nvSpPr>
          <p:cNvPr id="8" name="PlaceHolder 7"/>
          <p:cNvSpPr>
            <a:spLocks noGrp="1"/>
          </p:cNvSpPr>
          <p:nvPr>
            <p:ph type="sldNum" idx="24"/>
          </p:nvPr>
        </p:nvSpPr>
        <p:spPr/>
        <p:txBody>
          <a:bodyPr/>
          <a:p>
            <a:fld id="{5C0EA4FF-FDE3-4380-A7AE-D01EFF6FA368}" type="slidenum">
              <a:t>&lt;#&gt;</a:t>
            </a:fld>
          </a:p>
        </p:txBody>
      </p:sp>
      <p:sp>
        <p:nvSpPr>
          <p:cNvPr id="9" name="PlaceHolder 8"/>
          <p:cNvSpPr>
            <a:spLocks noGrp="1"/>
          </p:cNvSpPr>
          <p:nvPr>
            <p:ph type="dt" idx="22"/>
          </p:nvPr>
        </p:nvSpPr>
        <p:spPr/>
        <p:txBody>
          <a:bodyPr/>
          <a:p>
            <a:r>
              <a:rPr lang="af-NA"/>
              <a:t/>
            </a: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10" name="PlaceHolder 2"/>
          <p:cNvSpPr>
            <a:spLocks noGrp="1"/>
          </p:cNvSpPr>
          <p:nvPr>
            <p:ph/>
          </p:nvPr>
        </p:nvSpPr>
        <p:spPr>
          <a:xfrm>
            <a:off x="55080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11" name="PlaceHolder 3"/>
          <p:cNvSpPr>
            <a:spLocks noGrp="1"/>
          </p:cNvSpPr>
          <p:nvPr>
            <p:ph/>
          </p:nvPr>
        </p:nvSpPr>
        <p:spPr>
          <a:xfrm>
            <a:off x="232848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12" name="PlaceHolder 4"/>
          <p:cNvSpPr>
            <a:spLocks noGrp="1"/>
          </p:cNvSpPr>
          <p:nvPr>
            <p:ph/>
          </p:nvPr>
        </p:nvSpPr>
        <p:spPr>
          <a:xfrm>
            <a:off x="4106160" y="170028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13" name="PlaceHolder 5"/>
          <p:cNvSpPr>
            <a:spLocks noGrp="1"/>
          </p:cNvSpPr>
          <p:nvPr>
            <p:ph/>
          </p:nvPr>
        </p:nvSpPr>
        <p:spPr>
          <a:xfrm>
            <a:off x="55080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14" name="PlaceHolder 6"/>
          <p:cNvSpPr>
            <a:spLocks noGrp="1"/>
          </p:cNvSpPr>
          <p:nvPr>
            <p:ph/>
          </p:nvPr>
        </p:nvSpPr>
        <p:spPr>
          <a:xfrm>
            <a:off x="232848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15" name="PlaceHolder 7"/>
          <p:cNvSpPr>
            <a:spLocks noGrp="1"/>
          </p:cNvSpPr>
          <p:nvPr>
            <p:ph/>
          </p:nvPr>
        </p:nvSpPr>
        <p:spPr>
          <a:xfrm>
            <a:off x="4106160" y="4107240"/>
            <a:ext cx="1692720" cy="21978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9" name="PlaceHolder 8"/>
          <p:cNvSpPr>
            <a:spLocks noGrp="1"/>
          </p:cNvSpPr>
          <p:nvPr>
            <p:ph type="ftr" idx="23"/>
          </p:nvPr>
        </p:nvSpPr>
        <p:spPr/>
        <p:txBody>
          <a:bodyPr/>
          <a:p>
            <a:r>
              <a:t>Footer</a:t>
            </a:r>
          </a:p>
        </p:txBody>
      </p:sp>
      <p:sp>
        <p:nvSpPr>
          <p:cNvPr id="10" name="PlaceHolder 9"/>
          <p:cNvSpPr>
            <a:spLocks noGrp="1"/>
          </p:cNvSpPr>
          <p:nvPr>
            <p:ph type="sldNum" idx="24"/>
          </p:nvPr>
        </p:nvSpPr>
        <p:spPr/>
        <p:txBody>
          <a:bodyPr/>
          <a:p>
            <a:fld id="{3FD3B620-F749-40BA-BC27-F50C4B553958}" type="slidenum">
              <a:t>&lt;#&gt;</a:t>
            </a:fld>
          </a:p>
        </p:txBody>
      </p:sp>
      <p:sp>
        <p:nvSpPr>
          <p:cNvPr id="11" name="PlaceHolder 10"/>
          <p:cNvSpPr>
            <a:spLocks noGrp="1"/>
          </p:cNvSpPr>
          <p:nvPr>
            <p:ph type="dt" idx="22"/>
          </p:nvPr>
        </p:nvSpPr>
        <p:spPr/>
        <p:txBody>
          <a:bodyPr/>
          <a:p>
            <a:r>
              <a:rPr lang="af-NA"/>
              <a:t/>
            </a: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5CF0F251-6304-4A64-BDF8-66F3A7C70639}" type="slidenum">
              <a:t>&lt;#&gt;</a:t>
            </a:fld>
          </a:p>
        </p:txBody>
      </p:sp>
      <p:sp>
        <p:nvSpPr>
          <p:cNvPr id="4" name="PlaceHolder 3"/>
          <p:cNvSpPr>
            <a:spLocks noGrp="1"/>
          </p:cNvSpPr>
          <p:nvPr>
            <p:ph type="dt" idx="25"/>
          </p:nvPr>
        </p:nvSpPr>
        <p:spPr/>
        <p:txBody>
          <a:bodyPr/>
          <a:p>
            <a:r>
              <a:rPr lang="af-NA"/>
              <a:t/>
            </a:r>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9"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30" name="PlaceHolder 2"/>
          <p:cNvSpPr>
            <a:spLocks noGrp="1"/>
          </p:cNvSpPr>
          <p:nvPr>
            <p:ph type="subTitle"/>
          </p:nvPr>
        </p:nvSpPr>
        <p:spPr>
          <a:xfrm>
            <a:off x="550800" y="1700280"/>
            <a:ext cx="5257440" cy="4608000"/>
          </a:xfrm>
          <a:prstGeom prst="rect">
            <a:avLst/>
          </a:prstGeom>
          <a:noFill/>
          <a:ln w="0">
            <a:noFill/>
          </a:ln>
        </p:spPr>
        <p:txBody>
          <a:bodyPr lIns="0" rIns="0" tIns="0" bIns="0" anchor="ctr">
            <a:noAutofit/>
          </a:bodyPr>
          <a:p>
            <a:pPr algn="ctr">
              <a:buNone/>
            </a:pPr>
            <a:endParaRPr b="0" lang="af-NA" sz="3200" spc="-1" strike="noStrike">
              <a:latin typeface="Arial"/>
            </a:endParaRPr>
          </a:p>
        </p:txBody>
      </p:sp>
      <p:sp>
        <p:nvSpPr>
          <p:cNvPr id="4" name="PlaceHolder 3"/>
          <p:cNvSpPr>
            <a:spLocks noGrp="1"/>
          </p:cNvSpPr>
          <p:nvPr>
            <p:ph type="ftr" idx="26"/>
          </p:nvPr>
        </p:nvSpPr>
        <p:spPr/>
        <p:txBody>
          <a:bodyPr/>
          <a:p>
            <a:r>
              <a:t>Footer</a:t>
            </a:r>
          </a:p>
        </p:txBody>
      </p:sp>
      <p:sp>
        <p:nvSpPr>
          <p:cNvPr id="5" name="PlaceHolder 4"/>
          <p:cNvSpPr>
            <a:spLocks noGrp="1"/>
          </p:cNvSpPr>
          <p:nvPr>
            <p:ph type="sldNum" idx="27"/>
          </p:nvPr>
        </p:nvSpPr>
        <p:spPr/>
        <p:txBody>
          <a:bodyPr/>
          <a:p>
            <a:fld id="{D60A8A5C-44C0-4209-924F-E0F4B5EEB869}" type="slidenum">
              <a:t>&lt;#&gt;</a:t>
            </a:fld>
          </a:p>
        </p:txBody>
      </p:sp>
      <p:sp>
        <p:nvSpPr>
          <p:cNvPr id="6" name="PlaceHolder 5"/>
          <p:cNvSpPr>
            <a:spLocks noGrp="1"/>
          </p:cNvSpPr>
          <p:nvPr>
            <p:ph type="dt" idx="25"/>
          </p:nvPr>
        </p:nvSpPr>
        <p:spPr/>
        <p:txBody>
          <a:bodyPr/>
          <a:p>
            <a:r>
              <a:rPr lang="af-NA"/>
              <a:t/>
            </a: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1" name="PlaceHolder 1"/>
          <p:cNvSpPr>
            <a:spLocks noGrp="1"/>
          </p:cNvSpPr>
          <p:nvPr>
            <p:ph type="title"/>
          </p:nvPr>
        </p:nvSpPr>
        <p:spPr>
          <a:xfrm>
            <a:off x="550800" y="332640"/>
            <a:ext cx="10081440" cy="1008360"/>
          </a:xfrm>
          <a:prstGeom prst="rect">
            <a:avLst/>
          </a:prstGeom>
          <a:noFill/>
          <a:ln w="0">
            <a:noFill/>
          </a:ln>
        </p:spPr>
        <p:txBody>
          <a:bodyPr lIns="0" rIns="0" tIns="0" bIns="0" anchor="ctr">
            <a:noAutofit/>
          </a:bodyPr>
          <a:p>
            <a:endParaRPr b="0" lang="fi-FI" sz="1800" spc="-1" strike="noStrike">
              <a:solidFill>
                <a:srgbClr val="002830"/>
              </a:solidFill>
              <a:latin typeface="Avenir Next LT Pro"/>
            </a:endParaRPr>
          </a:p>
        </p:txBody>
      </p:sp>
      <p:sp>
        <p:nvSpPr>
          <p:cNvPr id="432" name="PlaceHolder 2"/>
          <p:cNvSpPr>
            <a:spLocks noGrp="1"/>
          </p:cNvSpPr>
          <p:nvPr>
            <p:ph/>
          </p:nvPr>
        </p:nvSpPr>
        <p:spPr>
          <a:xfrm>
            <a:off x="550800" y="1700280"/>
            <a:ext cx="5257440" cy="4608000"/>
          </a:xfrm>
          <a:prstGeom prst="rect">
            <a:avLst/>
          </a:prstGeom>
          <a:noFill/>
          <a:ln w="0">
            <a:noFill/>
          </a:ln>
        </p:spPr>
        <p:txBody>
          <a:bodyPr lIns="0" rIns="0" tIns="0" bIns="0" anchor="t">
            <a:normAutofit/>
          </a:bodyPr>
          <a:p>
            <a:endParaRPr b="0" lang="fi-FI" sz="2000" spc="-1" strike="noStrike">
              <a:solidFill>
                <a:srgbClr val="002830"/>
              </a:solidFill>
              <a:latin typeface="Avenir Next LT Pro"/>
            </a:endParaRPr>
          </a:p>
        </p:txBody>
      </p:sp>
      <p:sp>
        <p:nvSpPr>
          <p:cNvPr id="4" name="PlaceHolder 3"/>
          <p:cNvSpPr>
            <a:spLocks noGrp="1"/>
          </p:cNvSpPr>
          <p:nvPr>
            <p:ph type="ftr" idx="26"/>
          </p:nvPr>
        </p:nvSpPr>
        <p:spPr/>
        <p:txBody>
          <a:bodyPr/>
          <a:p>
            <a:r>
              <a:t>Footer</a:t>
            </a:r>
          </a:p>
        </p:txBody>
      </p:sp>
      <p:sp>
        <p:nvSpPr>
          <p:cNvPr id="5" name="PlaceHolder 4"/>
          <p:cNvSpPr>
            <a:spLocks noGrp="1"/>
          </p:cNvSpPr>
          <p:nvPr>
            <p:ph type="sldNum" idx="27"/>
          </p:nvPr>
        </p:nvSpPr>
        <p:spPr/>
        <p:txBody>
          <a:bodyPr/>
          <a:p>
            <a:fld id="{AABA4CCC-FAE4-4DAE-BCAA-3D33D61A6E98}" type="slidenum">
              <a:t>&lt;#&gt;</a:t>
            </a:fld>
          </a:p>
        </p:txBody>
      </p:sp>
      <p:sp>
        <p:nvSpPr>
          <p:cNvPr id="6" name="PlaceHolder 5"/>
          <p:cNvSpPr>
            <a:spLocks noGrp="1"/>
          </p:cNvSpPr>
          <p:nvPr>
            <p:ph type="dt" idx="25"/>
          </p:nvPr>
        </p:nvSpPr>
        <p:spPr/>
        <p:txBody>
          <a:bodyPr/>
          <a:p>
            <a:r>
              <a:rPr lang="af-NA"/>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0.png"/><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1.png"/><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9" Type="http://schemas.openxmlformats.org/officeDocument/2006/relationships/slideLayout" Target="../slideLayouts/slideLayout127.xml"/><Relationship Id="rId10" Type="http://schemas.openxmlformats.org/officeDocument/2006/relationships/slideLayout" Target="../slideLayouts/slideLayout128.xml"/><Relationship Id="rId11" Type="http://schemas.openxmlformats.org/officeDocument/2006/relationships/slideLayout" Target="../slideLayouts/slideLayout129.xml"/><Relationship Id="rId12" Type="http://schemas.openxmlformats.org/officeDocument/2006/relationships/slideLayout" Target="../slideLayouts/slideLayout130.xml"/><Relationship Id="rId13" Type="http://schemas.openxmlformats.org/officeDocument/2006/relationships/slideLayout" Target="../slideLayouts/slideLayout131.xml"/><Relationship Id="rId14"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2.png"/><Relationship Id="rId3" Type="http://schemas.openxmlformats.org/officeDocument/2006/relationships/slideLayout" Target="../slideLayouts/slideLayout133.xml"/><Relationship Id="rId4" Type="http://schemas.openxmlformats.org/officeDocument/2006/relationships/slideLayout" Target="../slideLayouts/slideLayout134.xml"/><Relationship Id="rId5" Type="http://schemas.openxmlformats.org/officeDocument/2006/relationships/slideLayout" Target="../slideLayouts/slideLayout135.xml"/><Relationship Id="rId6" Type="http://schemas.openxmlformats.org/officeDocument/2006/relationships/slideLayout" Target="../slideLayouts/slideLayout136.xml"/><Relationship Id="rId7" Type="http://schemas.openxmlformats.org/officeDocument/2006/relationships/slideLayout" Target="../slideLayouts/slideLayout137.xml"/><Relationship Id="rId8" Type="http://schemas.openxmlformats.org/officeDocument/2006/relationships/slideLayout" Target="../slideLayouts/slideLayout138.xml"/><Relationship Id="rId9" Type="http://schemas.openxmlformats.org/officeDocument/2006/relationships/slideLayout" Target="../slideLayouts/slideLayout139.xml"/><Relationship Id="rId10" Type="http://schemas.openxmlformats.org/officeDocument/2006/relationships/slideLayout" Target="../slideLayouts/slideLayout140.xml"/><Relationship Id="rId11" Type="http://schemas.openxmlformats.org/officeDocument/2006/relationships/slideLayout" Target="../slideLayouts/slideLayout141.xml"/><Relationship Id="rId12" Type="http://schemas.openxmlformats.org/officeDocument/2006/relationships/slideLayout" Target="../slideLayouts/slideLayout142.xml"/><Relationship Id="rId13" Type="http://schemas.openxmlformats.org/officeDocument/2006/relationships/slideLayout" Target="../slideLayouts/slideLayout143.xml"/><Relationship Id="rId14"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13.png"/><Relationship Id="rId3" Type="http://schemas.openxmlformats.org/officeDocument/2006/relationships/slideLayout" Target="../slideLayouts/slideLayout145.xml"/><Relationship Id="rId4" Type="http://schemas.openxmlformats.org/officeDocument/2006/relationships/slideLayout" Target="../slideLayouts/slideLayout146.xml"/><Relationship Id="rId5" Type="http://schemas.openxmlformats.org/officeDocument/2006/relationships/slideLayout" Target="../slideLayouts/slideLayout147.xml"/><Relationship Id="rId6" Type="http://schemas.openxmlformats.org/officeDocument/2006/relationships/slideLayout" Target="../slideLayouts/slideLayout148.xml"/><Relationship Id="rId7" Type="http://schemas.openxmlformats.org/officeDocument/2006/relationships/slideLayout" Target="../slideLayouts/slideLayout149.xml"/><Relationship Id="rId8" Type="http://schemas.openxmlformats.org/officeDocument/2006/relationships/slideLayout" Target="../slideLayouts/slideLayout150.xml"/><Relationship Id="rId9" Type="http://schemas.openxmlformats.org/officeDocument/2006/relationships/slideLayout" Target="../slideLayouts/slideLayout151.xml"/><Relationship Id="rId10" Type="http://schemas.openxmlformats.org/officeDocument/2006/relationships/slideLayout" Target="../slideLayouts/slideLayout152.xml"/><Relationship Id="rId11" Type="http://schemas.openxmlformats.org/officeDocument/2006/relationships/slideLayout" Target="../slideLayouts/slideLayout153.xml"/><Relationship Id="rId12" Type="http://schemas.openxmlformats.org/officeDocument/2006/relationships/slideLayout" Target="../slideLayouts/slideLayout154.xml"/><Relationship Id="rId13" Type="http://schemas.openxmlformats.org/officeDocument/2006/relationships/slideLayout" Target="../slideLayouts/slideLayout155.xml"/><Relationship Id="rId14"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14.png"/><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 Id="rId11" Type="http://schemas.openxmlformats.org/officeDocument/2006/relationships/slideLayout" Target="../slideLayouts/slideLayout165.xml"/><Relationship Id="rId12" Type="http://schemas.openxmlformats.org/officeDocument/2006/relationships/slideLayout" Target="../slideLayouts/slideLayout166.xml"/><Relationship Id="rId13" Type="http://schemas.openxmlformats.org/officeDocument/2006/relationships/slideLayout" Target="../slideLayouts/slideLayout167.xml"/><Relationship Id="rId14" Type="http://schemas.openxmlformats.org/officeDocument/2006/relationships/slideLayout" Target="../slideLayouts/slideLayout168.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15.png"/><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 Id="rId11" Type="http://schemas.openxmlformats.org/officeDocument/2006/relationships/slideLayout" Target="../slideLayouts/slideLayout177.xml"/><Relationship Id="rId12" Type="http://schemas.openxmlformats.org/officeDocument/2006/relationships/slideLayout" Target="../slideLayouts/slideLayout178.xml"/><Relationship Id="rId13" Type="http://schemas.openxmlformats.org/officeDocument/2006/relationships/slideLayout" Target="../slideLayouts/slideLayout179.xml"/><Relationship Id="rId14" Type="http://schemas.openxmlformats.org/officeDocument/2006/relationships/slideLayout" Target="../slideLayouts/slideLayout180.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16.png"/><Relationship Id="rId3" Type="http://schemas.openxmlformats.org/officeDocument/2006/relationships/slideLayout" Target="../slideLayouts/slideLayout181.xml"/><Relationship Id="rId4" Type="http://schemas.openxmlformats.org/officeDocument/2006/relationships/slideLayout" Target="../slideLayouts/slideLayout182.xml"/><Relationship Id="rId5" Type="http://schemas.openxmlformats.org/officeDocument/2006/relationships/slideLayout" Target="../slideLayouts/slideLayout183.xml"/><Relationship Id="rId6" Type="http://schemas.openxmlformats.org/officeDocument/2006/relationships/slideLayout" Target="../slideLayouts/slideLayout184.xml"/><Relationship Id="rId7" Type="http://schemas.openxmlformats.org/officeDocument/2006/relationships/slideLayout" Target="../slideLayouts/slideLayout185.xml"/><Relationship Id="rId8" Type="http://schemas.openxmlformats.org/officeDocument/2006/relationships/slideLayout" Target="../slideLayouts/slideLayout186.xml"/><Relationship Id="rId9" Type="http://schemas.openxmlformats.org/officeDocument/2006/relationships/slideLayout" Target="../slideLayouts/slideLayout187.xml"/><Relationship Id="rId10" Type="http://schemas.openxmlformats.org/officeDocument/2006/relationships/slideLayout" Target="../slideLayouts/slideLayout188.xml"/><Relationship Id="rId11" Type="http://schemas.openxmlformats.org/officeDocument/2006/relationships/slideLayout" Target="../slideLayouts/slideLayout189.xml"/><Relationship Id="rId12" Type="http://schemas.openxmlformats.org/officeDocument/2006/relationships/slideLayout" Target="../slideLayouts/slideLayout190.xml"/><Relationship Id="rId13" Type="http://schemas.openxmlformats.org/officeDocument/2006/relationships/slideLayout" Target="../slideLayouts/slideLayout191.xml"/><Relationship Id="rId14" Type="http://schemas.openxmlformats.org/officeDocument/2006/relationships/slideLayout" Target="../slideLayouts/slideLayout192.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17.png"/><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 Id="rId11" Type="http://schemas.openxmlformats.org/officeDocument/2006/relationships/slideLayout" Target="../slideLayouts/slideLayout201.xml"/><Relationship Id="rId12" Type="http://schemas.openxmlformats.org/officeDocument/2006/relationships/slideLayout" Target="../slideLayouts/slideLayout202.xml"/><Relationship Id="rId13" Type="http://schemas.openxmlformats.org/officeDocument/2006/relationships/slideLayout" Target="../slideLayouts/slideLayout203.xml"/><Relationship Id="rId14" Type="http://schemas.openxmlformats.org/officeDocument/2006/relationships/slideLayout" Target="../slideLayouts/slideLayout204.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7.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8.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9.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32"/>
          <p:cNvGrpSpPr/>
          <p:nvPr/>
        </p:nvGrpSpPr>
        <p:grpSpPr>
          <a:xfrm>
            <a:off x="11155320" y="332640"/>
            <a:ext cx="755640" cy="480600"/>
            <a:chOff x="11155320" y="332640"/>
            <a:chExt cx="755640" cy="480600"/>
          </a:xfrm>
        </p:grpSpPr>
        <p:sp>
          <p:nvSpPr>
            <p:cNvPr id="1"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2"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3"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4"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5" name="(logo)" descr="Z:\GRW (grow)\logot\copyright_grow.png"/>
          <p:cNvPicPr/>
          <p:nvPr/>
        </p:nvPicPr>
        <p:blipFill>
          <a:blip r:embed="rId2"/>
          <a:stretch/>
        </p:blipFill>
        <p:spPr>
          <a:xfrm>
            <a:off x="0" y="-36000"/>
            <a:ext cx="59760" cy="17640"/>
          </a:xfrm>
          <a:prstGeom prst="rect">
            <a:avLst/>
          </a:prstGeom>
          <a:ln w="0">
            <a:noFill/>
          </a:ln>
        </p:spPr>
      </p:pic>
      <p:sp>
        <p:nvSpPr>
          <p:cNvPr id="6" name="PlaceHolder 1"/>
          <p:cNvSpPr>
            <a:spLocks noGrp="1"/>
          </p:cNvSpPr>
          <p:nvPr>
            <p:ph type="title"/>
          </p:nvPr>
        </p:nvSpPr>
        <p:spPr>
          <a:xfrm>
            <a:off x="550800" y="332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Click to edit Master title style</a:t>
            </a:r>
            <a:endParaRPr b="0" lang="fi-FI" sz="3200" spc="-1" strike="noStrike">
              <a:solidFill>
                <a:srgbClr val="002830"/>
              </a:solidFill>
              <a:latin typeface="Avenir Next LT Pro"/>
            </a:endParaRPr>
          </a:p>
        </p:txBody>
      </p:sp>
      <p:sp>
        <p:nvSpPr>
          <p:cNvPr id="7" name="PlaceHolder 2"/>
          <p:cNvSpPr>
            <a:spLocks noGrp="1"/>
          </p:cNvSpPr>
          <p:nvPr>
            <p:ph type="body"/>
          </p:nvPr>
        </p:nvSpPr>
        <p:spPr>
          <a:xfrm>
            <a:off x="550800" y="1700280"/>
            <a:ext cx="6912720" cy="4608000"/>
          </a:xfrm>
          <a:prstGeom prst="rect">
            <a:avLst/>
          </a:prstGeom>
          <a:no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Click to edit Master text 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2000" spc="-1" strike="noStrike">
                <a:solidFill>
                  <a:srgbClr val="002830"/>
                </a:solidFill>
                <a:latin typeface="Avenir Next LT Pro"/>
              </a:rPr>
              <a:t>Second level</a:t>
            </a:r>
            <a:endParaRPr b="0" lang="fi-FI" sz="20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800" spc="-1" strike="noStrike">
                <a:solidFill>
                  <a:srgbClr val="002830"/>
                </a:solidFill>
                <a:latin typeface="Avenir Next LT Pro"/>
              </a:rPr>
              <a:t>Third level</a:t>
            </a:r>
            <a:endParaRPr b="0" lang="fi-FI" sz="18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8" name="PlaceHolder 3"/>
          <p:cNvSpPr>
            <a:spLocks noGrp="1"/>
          </p:cNvSpPr>
          <p:nvPr>
            <p:ph type="body"/>
          </p:nvPr>
        </p:nvSpPr>
        <p:spPr>
          <a:xfrm>
            <a:off x="8183520" y="1700280"/>
            <a:ext cx="3457080" cy="4608000"/>
          </a:xfrm>
          <a:prstGeom prst="rect">
            <a:avLst/>
          </a:prstGeom>
          <a:solidFill>
            <a:srgbClr val="f2f2f2"/>
          </a:solid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Click to edit Master text 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2000" spc="-1" strike="noStrike">
                <a:solidFill>
                  <a:srgbClr val="002830"/>
                </a:solidFill>
                <a:latin typeface="Avenir Next LT Pro"/>
              </a:rPr>
              <a:t>Second level</a:t>
            </a:r>
            <a:endParaRPr b="0" lang="fi-FI" sz="20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800" spc="-1" strike="noStrike">
                <a:solidFill>
                  <a:srgbClr val="002830"/>
                </a:solidFill>
                <a:latin typeface="Avenir Next LT Pro"/>
              </a:rPr>
              <a:t>Third level</a:t>
            </a:r>
            <a:endParaRPr b="0" lang="fi-FI" sz="18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9" name="PlaceHolder 4"/>
          <p:cNvSpPr>
            <a:spLocks noGrp="1"/>
          </p:cNvSpPr>
          <p:nvPr>
            <p:ph type="dt" idx="1"/>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 </a:t>
            </a:r>
            <a:endParaRPr b="0" lang="af-NA" sz="1000" spc="-1" strike="noStrike">
              <a:latin typeface="Times New Roman"/>
            </a:endParaRPr>
          </a:p>
        </p:txBody>
      </p:sp>
      <p:sp>
        <p:nvSpPr>
          <p:cNvPr id="10" name="PlaceHolder 5"/>
          <p:cNvSpPr>
            <a:spLocks noGrp="1"/>
          </p:cNvSpPr>
          <p:nvPr>
            <p:ph type="ftr" idx="2"/>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 </a:t>
            </a:r>
            <a:endParaRPr b="0" lang="af-NA" sz="1400" spc="-1" strike="noStrike">
              <a:latin typeface="Times New Roman"/>
            </a:endParaRPr>
          </a:p>
        </p:txBody>
      </p:sp>
      <p:sp>
        <p:nvSpPr>
          <p:cNvPr id="11" name="PlaceHolder 6"/>
          <p:cNvSpPr>
            <a:spLocks noGrp="1"/>
          </p:cNvSpPr>
          <p:nvPr>
            <p:ph type="sldNum" idx="3"/>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CDF05E2C-918B-409A-9302-1A0761FA2358}" type="slidenum">
              <a:rPr b="0" lang="en-GB" sz="1000" spc="-1" strike="noStrike">
                <a:solidFill>
                  <a:srgbClr val="002830"/>
                </a:solidFill>
                <a:latin typeface="Avenir Next LT Pro"/>
              </a:rPr>
              <a:t>11</a:t>
            </a:fld>
            <a:endParaRPr b="0" lang="af-NA" sz="1000" spc="-1" strike="noStrike">
              <a:latin typeface="Times New Roman"/>
            </a:endParaRPr>
          </a:p>
        </p:txBody>
      </p:sp>
      <p:sp>
        <p:nvSpPr>
          <p:cNvPr id="12" name="Rectangle 7"/>
          <p:cNvSpPr/>
          <p:nvPr/>
        </p:nvSpPr>
        <p:spPr>
          <a:xfrm>
            <a:off x="7806960" y="1700280"/>
            <a:ext cx="35640" cy="46076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p:style>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465" name="Group 32"/>
          <p:cNvGrpSpPr/>
          <p:nvPr/>
        </p:nvGrpSpPr>
        <p:grpSpPr>
          <a:xfrm>
            <a:off x="11155320" y="332640"/>
            <a:ext cx="755640" cy="480600"/>
            <a:chOff x="11155320" y="332640"/>
            <a:chExt cx="755640" cy="480600"/>
          </a:xfrm>
        </p:grpSpPr>
        <p:sp>
          <p:nvSpPr>
            <p:cNvPr id="466"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467"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468"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469"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470" name="(logo)" descr="Z:\GRW (grow)\logot\copyright_grow.png"/>
          <p:cNvPicPr/>
          <p:nvPr/>
        </p:nvPicPr>
        <p:blipFill>
          <a:blip r:embed="rId2"/>
          <a:stretch/>
        </p:blipFill>
        <p:spPr>
          <a:xfrm>
            <a:off x="0" y="-36000"/>
            <a:ext cx="59760" cy="17640"/>
          </a:xfrm>
          <a:prstGeom prst="rect">
            <a:avLst/>
          </a:prstGeom>
          <a:ln w="0">
            <a:noFill/>
          </a:ln>
        </p:spPr>
      </p:pic>
      <p:sp>
        <p:nvSpPr>
          <p:cNvPr id="471" name="PlaceHolder 1"/>
          <p:cNvSpPr>
            <a:spLocks noGrp="1"/>
          </p:cNvSpPr>
          <p:nvPr>
            <p:ph type="title"/>
          </p:nvPr>
        </p:nvSpPr>
        <p:spPr>
          <a:xfrm>
            <a:off x="550800" y="332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Click to edit Master title style</a:t>
            </a:r>
            <a:endParaRPr b="0" lang="fi-FI" sz="3200" spc="-1" strike="noStrike">
              <a:solidFill>
                <a:srgbClr val="002830"/>
              </a:solidFill>
              <a:latin typeface="Avenir Next LT Pro"/>
            </a:endParaRPr>
          </a:p>
        </p:txBody>
      </p:sp>
      <p:sp>
        <p:nvSpPr>
          <p:cNvPr id="472" name="PlaceHolder 2"/>
          <p:cNvSpPr>
            <a:spLocks noGrp="1"/>
          </p:cNvSpPr>
          <p:nvPr>
            <p:ph type="dt" idx="28"/>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473" name="PlaceHolder 3"/>
          <p:cNvSpPr>
            <a:spLocks noGrp="1"/>
          </p:cNvSpPr>
          <p:nvPr>
            <p:ph type="ftr" idx="29"/>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474" name="PlaceHolder 4"/>
          <p:cNvSpPr>
            <a:spLocks noGrp="1"/>
          </p:cNvSpPr>
          <p:nvPr>
            <p:ph type="sldNum" idx="30"/>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105B3F20-C093-460D-BD9B-1BE9557B5FA3}" type="slidenum">
              <a:rPr b="0" lang="en-GB" sz="1000" spc="-1" strike="noStrike">
                <a:solidFill>
                  <a:srgbClr val="002830"/>
                </a:solidFill>
                <a:latin typeface="Avenir Next LT Pro"/>
              </a:rPr>
              <a:t>&lt;number&gt;</a:t>
            </a:fld>
            <a:endParaRPr b="0" lang="af-NA" sz="1000" spc="-1" strike="noStrike">
              <a:latin typeface="Times New Roman"/>
            </a:endParaRPr>
          </a:p>
        </p:txBody>
      </p:sp>
      <p:sp>
        <p:nvSpPr>
          <p:cNvPr id="47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i-FI" sz="2000" spc="-1" strike="noStrike">
                <a:solidFill>
                  <a:srgbClr val="002830"/>
                </a:solidFill>
                <a:latin typeface="Avenir Next LT Pro"/>
              </a:rPr>
              <a:t>Click to edit the outline text format</a:t>
            </a:r>
            <a:endParaRPr b="0" lang="fi-FI" sz="2000" spc="-1" strike="noStrike">
              <a:solidFill>
                <a:srgbClr val="002830"/>
              </a:solidFill>
              <a:latin typeface="Avenir Next LT Pro"/>
            </a:endParaRPr>
          </a:p>
          <a:p>
            <a:pPr lvl="1" marL="864000" indent="-324000">
              <a:spcBef>
                <a:spcPts val="1134"/>
              </a:spcBef>
              <a:buClr>
                <a:srgbClr val="000000"/>
              </a:buClr>
              <a:buSzPct val="75000"/>
              <a:buFont typeface="Symbol" charset="2"/>
              <a:buChar char=""/>
            </a:pPr>
            <a:r>
              <a:rPr b="0" lang="fi-FI" sz="1800" spc="-1" strike="noStrike">
                <a:solidFill>
                  <a:srgbClr val="002830"/>
                </a:solidFill>
                <a:latin typeface="Avenir Next LT Pro"/>
              </a:rPr>
              <a:t>Second Outline Level</a:t>
            </a:r>
            <a:endParaRPr b="0" lang="fi-FI" sz="1800" spc="-1" strike="noStrike">
              <a:solidFill>
                <a:srgbClr val="002830"/>
              </a:solidFill>
              <a:latin typeface="Avenir Next LT Pro"/>
            </a:endParaRPr>
          </a:p>
          <a:p>
            <a:pPr lvl="2" marL="1296000" indent="-288000">
              <a:spcBef>
                <a:spcPts val="850"/>
              </a:spcBef>
              <a:buClr>
                <a:srgbClr val="000000"/>
              </a:buClr>
              <a:buSzPct val="45000"/>
              <a:buFont typeface="Wingdings" charset="2"/>
              <a:buChar char=""/>
            </a:pPr>
            <a:r>
              <a:rPr b="0" lang="fi-FI" sz="1600" spc="-1" strike="noStrike">
                <a:solidFill>
                  <a:srgbClr val="002830"/>
                </a:solidFill>
                <a:latin typeface="Avenir Next LT Pro"/>
              </a:rPr>
              <a:t>Third Outline Level</a:t>
            </a:r>
            <a:endParaRPr b="0" lang="fi-FI" sz="1600" spc="-1" strike="noStrike">
              <a:solidFill>
                <a:srgbClr val="002830"/>
              </a:solidFill>
              <a:latin typeface="Avenir Next LT Pro"/>
            </a:endParaRPr>
          </a:p>
          <a:p>
            <a:pPr lvl="3" marL="1728000" indent="-216000">
              <a:spcBef>
                <a:spcPts val="567"/>
              </a:spcBef>
              <a:buClr>
                <a:srgbClr val="000000"/>
              </a:buClr>
              <a:buSzPct val="75000"/>
              <a:buFont typeface="Symbol" charset="2"/>
              <a:buChar char=""/>
            </a:pPr>
            <a:r>
              <a:rPr b="0" lang="fi-FI" sz="1600" spc="-1" strike="noStrike">
                <a:solidFill>
                  <a:srgbClr val="002830"/>
                </a:solidFill>
                <a:latin typeface="Avenir Next LT Pro"/>
              </a:rPr>
              <a:t>Fourth Outline Level</a:t>
            </a:r>
            <a:endParaRPr b="0" lang="fi-FI" sz="1600" spc="-1" strike="noStrike">
              <a:solidFill>
                <a:srgbClr val="002830"/>
              </a:solidFill>
              <a:latin typeface="Avenir Next LT Pro"/>
            </a:endParaRPr>
          </a:p>
          <a:p>
            <a:pPr lvl="4" marL="2160000" indent="-216000">
              <a:spcBef>
                <a:spcPts val="283"/>
              </a:spcBef>
              <a:buClr>
                <a:srgbClr val="000000"/>
              </a:buClr>
              <a:buSzPct val="45000"/>
              <a:buFont typeface="Wingdings" charset="2"/>
              <a:buChar char=""/>
            </a:pPr>
            <a:r>
              <a:rPr b="0" lang="fi-FI" sz="2000" spc="-1" strike="noStrike">
                <a:solidFill>
                  <a:srgbClr val="002830"/>
                </a:solidFill>
                <a:latin typeface="Avenir Next LT Pro"/>
              </a:rPr>
              <a:t>Fifth Outline Level</a:t>
            </a:r>
            <a:endParaRPr b="0" lang="fi-FI" sz="2000" spc="-1" strike="noStrike">
              <a:solidFill>
                <a:srgbClr val="002830"/>
              </a:solidFill>
              <a:latin typeface="Avenir Next LT Pro"/>
            </a:endParaRPr>
          </a:p>
          <a:p>
            <a:pPr lvl="5" marL="2592000" indent="-216000">
              <a:spcBef>
                <a:spcPts val="283"/>
              </a:spcBef>
              <a:buClr>
                <a:srgbClr val="000000"/>
              </a:buClr>
              <a:buSzPct val="45000"/>
              <a:buFont typeface="Wingdings" charset="2"/>
              <a:buChar char=""/>
            </a:pPr>
            <a:r>
              <a:rPr b="0" lang="fi-FI" sz="2000" spc="-1" strike="noStrike">
                <a:solidFill>
                  <a:srgbClr val="002830"/>
                </a:solidFill>
                <a:latin typeface="Avenir Next LT Pro"/>
              </a:rPr>
              <a:t>Sixth Outline Level</a:t>
            </a:r>
            <a:endParaRPr b="0" lang="fi-FI" sz="2000" spc="-1" strike="noStrike">
              <a:solidFill>
                <a:srgbClr val="002830"/>
              </a:solidFill>
              <a:latin typeface="Avenir Next LT Pro"/>
            </a:endParaRPr>
          </a:p>
          <a:p>
            <a:pPr lvl="6" marL="3024000" indent="-216000">
              <a:spcBef>
                <a:spcPts val="283"/>
              </a:spcBef>
              <a:buClr>
                <a:srgbClr val="000000"/>
              </a:buClr>
              <a:buSzPct val="45000"/>
              <a:buFont typeface="Wingdings" charset="2"/>
              <a:buChar char=""/>
            </a:pPr>
            <a:r>
              <a:rPr b="0" lang="fi-FI" sz="2000" spc="-1" strike="noStrike">
                <a:solidFill>
                  <a:srgbClr val="002830"/>
                </a:solidFill>
                <a:latin typeface="Avenir Next LT Pro"/>
              </a:rPr>
              <a:t>Seventh Outline Level</a:t>
            </a:r>
            <a:endParaRPr b="0" lang="fi-FI" sz="2000" spc="-1" strike="noStrike">
              <a:solidFill>
                <a:srgbClr val="002830"/>
              </a:solidFill>
              <a:latin typeface="Avenir Next LT Pro"/>
            </a:endParaRPr>
          </a:p>
        </p:txBody>
      </p:sp>
    </p:spTree>
  </p:cSld>
  <p:clrMap bg1="lt1" bg2="lt2" tx1="dk1" tx2="dk2" accent1="accent1" accent2="accent2" accent3="accent3" accent4="accent4" accent5="accent5" accent6="accent6" hlink="hlink" folHlink="folHlink"/>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512" name="Group 32"/>
          <p:cNvGrpSpPr/>
          <p:nvPr/>
        </p:nvGrpSpPr>
        <p:grpSpPr>
          <a:xfrm>
            <a:off x="11155320" y="332640"/>
            <a:ext cx="755640" cy="480600"/>
            <a:chOff x="11155320" y="332640"/>
            <a:chExt cx="755640" cy="480600"/>
          </a:xfrm>
        </p:grpSpPr>
        <p:sp>
          <p:nvSpPr>
            <p:cNvPr id="513"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514"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515"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516"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517" name="(logo)" descr="Z:\GRW (grow)\logot\copyright_grow.png"/>
          <p:cNvPicPr/>
          <p:nvPr/>
        </p:nvPicPr>
        <p:blipFill>
          <a:blip r:embed="rId2"/>
          <a:stretch/>
        </p:blipFill>
        <p:spPr>
          <a:xfrm>
            <a:off x="0" y="-36000"/>
            <a:ext cx="59760" cy="17640"/>
          </a:xfrm>
          <a:prstGeom prst="rect">
            <a:avLst/>
          </a:prstGeom>
          <a:ln w="0">
            <a:noFill/>
          </a:ln>
        </p:spPr>
      </p:pic>
      <p:sp>
        <p:nvSpPr>
          <p:cNvPr id="518" name="PlaceHolder 1"/>
          <p:cNvSpPr>
            <a:spLocks noGrp="1"/>
          </p:cNvSpPr>
          <p:nvPr>
            <p:ph type="title"/>
          </p:nvPr>
        </p:nvSpPr>
        <p:spPr>
          <a:xfrm>
            <a:off x="550800" y="332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Click to edit Master title style</a:t>
            </a:r>
            <a:endParaRPr b="0" lang="fi-FI" sz="3200" spc="-1" strike="noStrike">
              <a:solidFill>
                <a:srgbClr val="002830"/>
              </a:solidFill>
              <a:latin typeface="Avenir Next LT Pro"/>
            </a:endParaRPr>
          </a:p>
        </p:txBody>
      </p:sp>
      <p:sp>
        <p:nvSpPr>
          <p:cNvPr id="519" name="PlaceHolder 2"/>
          <p:cNvSpPr>
            <a:spLocks noGrp="1"/>
          </p:cNvSpPr>
          <p:nvPr>
            <p:ph type="body"/>
          </p:nvPr>
        </p:nvSpPr>
        <p:spPr>
          <a:xfrm>
            <a:off x="550800" y="2493000"/>
            <a:ext cx="3457080" cy="3815280"/>
          </a:xfrm>
          <a:prstGeom prst="rect">
            <a:avLst/>
          </a:prstGeom>
          <a:solidFill>
            <a:srgbClr val="ffeee5"/>
          </a:solidFill>
          <a:ln w="0">
            <a:noFill/>
          </a:ln>
        </p:spPr>
        <p:txBody>
          <a:bodyPr lIns="180000" rIns="180000" tIns="216000" bIns="216000" anchor="t">
            <a:noAutofit/>
          </a:bodyPr>
          <a:p>
            <a:pPr marL="263520" indent="-263520">
              <a:lnSpc>
                <a:spcPct val="100000"/>
              </a:lnSpc>
              <a:spcBef>
                <a:spcPts val="601"/>
              </a:spcBef>
              <a:buClr>
                <a:srgbClr val="002830"/>
              </a:buClr>
              <a:buFont typeface="Arial"/>
              <a:buChar char="•"/>
            </a:pPr>
            <a:r>
              <a:rPr b="0" lang="en-US" sz="1800" spc="-1" strike="noStrike">
                <a:solidFill>
                  <a:srgbClr val="002830"/>
                </a:solidFill>
                <a:latin typeface="Avenir Next LT Pro"/>
              </a:rPr>
              <a:t>Click to edit Master text styles</a:t>
            </a:r>
            <a:endParaRPr b="0" lang="fi-FI" sz="18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1800" spc="-1" strike="noStrike">
                <a:solidFill>
                  <a:srgbClr val="002830"/>
                </a:solidFill>
                <a:latin typeface="Avenir Next LT Pro"/>
              </a:rPr>
              <a:t>Second level</a:t>
            </a:r>
            <a:endParaRPr b="0" lang="fi-FI" sz="18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600" spc="-1" strike="noStrike">
                <a:solidFill>
                  <a:srgbClr val="002830"/>
                </a:solidFill>
                <a:latin typeface="Avenir Next LT Pro"/>
              </a:rPr>
              <a:t>Third level</a:t>
            </a:r>
            <a:endParaRPr b="0" lang="fi-FI" sz="16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520" name="PlaceHolder 3"/>
          <p:cNvSpPr>
            <a:spLocks noGrp="1"/>
          </p:cNvSpPr>
          <p:nvPr>
            <p:ph type="body"/>
          </p:nvPr>
        </p:nvSpPr>
        <p:spPr>
          <a:xfrm>
            <a:off x="4367160" y="2493000"/>
            <a:ext cx="3457080" cy="3815280"/>
          </a:xfrm>
          <a:prstGeom prst="rect">
            <a:avLst/>
          </a:prstGeom>
          <a:solidFill>
            <a:srgbClr val="ffeee5"/>
          </a:solidFill>
          <a:ln w="0">
            <a:noFill/>
          </a:ln>
        </p:spPr>
        <p:txBody>
          <a:bodyPr lIns="180000" rIns="180000" tIns="216000" bIns="216000" anchor="t">
            <a:noAutofit/>
          </a:bodyPr>
          <a:p>
            <a:pPr marL="263520" indent="-263520">
              <a:lnSpc>
                <a:spcPct val="100000"/>
              </a:lnSpc>
              <a:spcBef>
                <a:spcPts val="601"/>
              </a:spcBef>
              <a:buClr>
                <a:srgbClr val="002830"/>
              </a:buClr>
              <a:buFont typeface="Arial"/>
              <a:buChar char="•"/>
            </a:pPr>
            <a:r>
              <a:rPr b="0" lang="en-US" sz="1800" spc="-1" strike="noStrike">
                <a:solidFill>
                  <a:srgbClr val="002830"/>
                </a:solidFill>
                <a:latin typeface="Avenir Next LT Pro"/>
              </a:rPr>
              <a:t>Click to edit Master text styles</a:t>
            </a:r>
            <a:endParaRPr b="0" lang="fi-FI" sz="18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1800" spc="-1" strike="noStrike">
                <a:solidFill>
                  <a:srgbClr val="002830"/>
                </a:solidFill>
                <a:latin typeface="Avenir Next LT Pro"/>
              </a:rPr>
              <a:t>Second level</a:t>
            </a:r>
            <a:endParaRPr b="0" lang="fi-FI" sz="18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600" spc="-1" strike="noStrike">
                <a:solidFill>
                  <a:srgbClr val="002830"/>
                </a:solidFill>
                <a:latin typeface="Avenir Next LT Pro"/>
              </a:rPr>
              <a:t>Third level</a:t>
            </a:r>
            <a:endParaRPr b="0" lang="fi-FI" sz="16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521" name="PlaceHolder 4"/>
          <p:cNvSpPr>
            <a:spLocks noGrp="1"/>
          </p:cNvSpPr>
          <p:nvPr>
            <p:ph type="dt" idx="31"/>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522" name="PlaceHolder 5"/>
          <p:cNvSpPr>
            <a:spLocks noGrp="1"/>
          </p:cNvSpPr>
          <p:nvPr>
            <p:ph type="ftr" idx="32"/>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523" name="PlaceHolder 6"/>
          <p:cNvSpPr>
            <a:spLocks noGrp="1"/>
          </p:cNvSpPr>
          <p:nvPr>
            <p:ph type="sldNum" idx="33"/>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D7BB1907-A6EE-4112-8633-2F84F4D07B34}" type="slidenum">
              <a:rPr b="0" lang="en-GB" sz="1000" spc="-1" strike="noStrike">
                <a:solidFill>
                  <a:srgbClr val="002830"/>
                </a:solidFill>
                <a:latin typeface="Avenir Next LT Pro"/>
              </a:rPr>
              <a:t>&lt;number&gt;</a:t>
            </a:fld>
            <a:endParaRPr b="0" lang="af-NA" sz="1000" spc="-1" strike="noStrike">
              <a:latin typeface="Times New Roman"/>
            </a:endParaRPr>
          </a:p>
        </p:txBody>
      </p:sp>
      <p:sp>
        <p:nvSpPr>
          <p:cNvPr id="524" name="PlaceHolder 7"/>
          <p:cNvSpPr>
            <a:spLocks noGrp="1"/>
          </p:cNvSpPr>
          <p:nvPr>
            <p:ph type="body"/>
          </p:nvPr>
        </p:nvSpPr>
        <p:spPr>
          <a:xfrm>
            <a:off x="8183520" y="2493000"/>
            <a:ext cx="3457080" cy="3815280"/>
          </a:xfrm>
          <a:prstGeom prst="rect">
            <a:avLst/>
          </a:prstGeom>
          <a:solidFill>
            <a:srgbClr val="ffeee5"/>
          </a:solidFill>
          <a:ln w="0">
            <a:noFill/>
          </a:ln>
        </p:spPr>
        <p:txBody>
          <a:bodyPr lIns="180000" rIns="180000" tIns="216000" bIns="216000" anchor="t">
            <a:noAutofit/>
          </a:bodyPr>
          <a:p>
            <a:pPr marL="263520" indent="-263520">
              <a:lnSpc>
                <a:spcPct val="100000"/>
              </a:lnSpc>
              <a:spcBef>
                <a:spcPts val="601"/>
              </a:spcBef>
              <a:buClr>
                <a:srgbClr val="002830"/>
              </a:buClr>
              <a:buFont typeface="Arial"/>
              <a:buChar char="•"/>
            </a:pPr>
            <a:r>
              <a:rPr b="0" lang="en-US" sz="1800" spc="-1" strike="noStrike">
                <a:solidFill>
                  <a:srgbClr val="002830"/>
                </a:solidFill>
                <a:latin typeface="Avenir Next LT Pro"/>
              </a:rPr>
              <a:t>Click to edit Master text </a:t>
            </a:r>
            <a:r>
              <a:rPr b="0" lang="en-US" sz="1800" spc="-1" strike="noStrike">
                <a:solidFill>
                  <a:srgbClr val="002830"/>
                </a:solidFill>
                <a:latin typeface="Avenir Next LT Pro"/>
              </a:rPr>
              <a:t>styles</a:t>
            </a:r>
            <a:endParaRPr b="0" lang="fi-FI" sz="18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1800" spc="-1" strike="noStrike">
                <a:solidFill>
                  <a:srgbClr val="002830"/>
                </a:solidFill>
                <a:latin typeface="Avenir Next LT Pro"/>
              </a:rPr>
              <a:t>Second level</a:t>
            </a:r>
            <a:endParaRPr b="0" lang="fi-FI" sz="18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600" spc="-1" strike="noStrike">
                <a:solidFill>
                  <a:srgbClr val="002830"/>
                </a:solidFill>
                <a:latin typeface="Avenir Next LT Pro"/>
              </a:rPr>
              <a:t>Third level</a:t>
            </a:r>
            <a:endParaRPr b="0" lang="fi-FI" sz="16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525" name="PlaceHolder 8"/>
          <p:cNvSpPr>
            <a:spLocks noGrp="1"/>
          </p:cNvSpPr>
          <p:nvPr>
            <p:ph type="body"/>
          </p:nvPr>
        </p:nvSpPr>
        <p:spPr>
          <a:xfrm>
            <a:off x="550800" y="1700280"/>
            <a:ext cx="3457080" cy="648360"/>
          </a:xfrm>
          <a:prstGeom prst="rect">
            <a:avLst/>
          </a:prstGeom>
          <a:noFill/>
          <a:ln w="0">
            <a:noFill/>
          </a:ln>
        </p:spPr>
        <p:txBody>
          <a:bodyPr lIns="0" rIns="0" tIns="0" bIns="0" anchor="b">
            <a:noAutofit/>
          </a:bodyPr>
          <a:p>
            <a:pPr>
              <a:lnSpc>
                <a:spcPct val="100000"/>
              </a:lnSpc>
              <a:spcBef>
                <a:spcPts val="601"/>
              </a:spcBef>
              <a:buNone/>
              <a:tabLst>
                <a:tab algn="l" pos="0"/>
              </a:tabLst>
            </a:pPr>
            <a:r>
              <a:rPr b="0" lang="en-US" sz="2300" spc="-1" strike="noStrike">
                <a:solidFill>
                  <a:srgbClr val="002830"/>
                </a:solidFill>
                <a:latin typeface="Avenir Next LT Pro Demi"/>
              </a:rPr>
              <a:t>Click to edit Master text styles</a:t>
            </a:r>
            <a:endParaRPr b="0" lang="fi-FI" sz="2300" spc="-1" strike="noStrike">
              <a:solidFill>
                <a:srgbClr val="002830"/>
              </a:solidFill>
              <a:latin typeface="Avenir Next LT Pro"/>
            </a:endParaRPr>
          </a:p>
        </p:txBody>
      </p:sp>
      <p:sp>
        <p:nvSpPr>
          <p:cNvPr id="526" name="PlaceHolder 9"/>
          <p:cNvSpPr>
            <a:spLocks noGrp="1"/>
          </p:cNvSpPr>
          <p:nvPr>
            <p:ph type="body"/>
          </p:nvPr>
        </p:nvSpPr>
        <p:spPr>
          <a:xfrm>
            <a:off x="4367160" y="1700280"/>
            <a:ext cx="3457080" cy="648360"/>
          </a:xfrm>
          <a:prstGeom prst="rect">
            <a:avLst/>
          </a:prstGeom>
          <a:noFill/>
          <a:ln w="0">
            <a:noFill/>
          </a:ln>
        </p:spPr>
        <p:txBody>
          <a:bodyPr lIns="0" rIns="0" tIns="0" bIns="0" anchor="b">
            <a:noAutofit/>
          </a:bodyPr>
          <a:p>
            <a:pPr>
              <a:lnSpc>
                <a:spcPct val="100000"/>
              </a:lnSpc>
              <a:spcBef>
                <a:spcPts val="601"/>
              </a:spcBef>
              <a:buNone/>
              <a:tabLst>
                <a:tab algn="l" pos="0"/>
              </a:tabLst>
            </a:pPr>
            <a:r>
              <a:rPr b="0" lang="en-US" sz="2300" spc="-1" strike="noStrike">
                <a:solidFill>
                  <a:srgbClr val="002830"/>
                </a:solidFill>
                <a:latin typeface="Avenir Next LT Pro Demi"/>
              </a:rPr>
              <a:t>Click to </a:t>
            </a:r>
            <a:r>
              <a:rPr b="0" lang="en-US" sz="2300" spc="-1" strike="noStrike">
                <a:solidFill>
                  <a:srgbClr val="002830"/>
                </a:solidFill>
                <a:latin typeface="Avenir Next LT Pro Demi"/>
              </a:rPr>
              <a:t>edit </a:t>
            </a:r>
            <a:r>
              <a:rPr b="0" lang="en-US" sz="2300" spc="-1" strike="noStrike">
                <a:solidFill>
                  <a:srgbClr val="002830"/>
                </a:solidFill>
                <a:latin typeface="Avenir Next LT Pro Demi"/>
              </a:rPr>
              <a:t>Master </a:t>
            </a:r>
            <a:r>
              <a:rPr b="0" lang="en-US" sz="2300" spc="-1" strike="noStrike">
                <a:solidFill>
                  <a:srgbClr val="002830"/>
                </a:solidFill>
                <a:latin typeface="Avenir Next LT Pro Demi"/>
              </a:rPr>
              <a:t>text </a:t>
            </a:r>
            <a:r>
              <a:rPr b="0" lang="en-US" sz="2300" spc="-1" strike="noStrike">
                <a:solidFill>
                  <a:srgbClr val="002830"/>
                </a:solidFill>
                <a:latin typeface="Avenir Next LT Pro Demi"/>
              </a:rPr>
              <a:t>styles</a:t>
            </a:r>
            <a:endParaRPr b="0" lang="fi-FI" sz="2300" spc="-1" strike="noStrike">
              <a:solidFill>
                <a:srgbClr val="002830"/>
              </a:solidFill>
              <a:latin typeface="Avenir Next LT Pro"/>
            </a:endParaRPr>
          </a:p>
        </p:txBody>
      </p:sp>
      <p:sp>
        <p:nvSpPr>
          <p:cNvPr id="527" name="PlaceHolder 10"/>
          <p:cNvSpPr>
            <a:spLocks noGrp="1"/>
          </p:cNvSpPr>
          <p:nvPr>
            <p:ph type="body"/>
          </p:nvPr>
        </p:nvSpPr>
        <p:spPr>
          <a:xfrm>
            <a:off x="8183520" y="1700280"/>
            <a:ext cx="3457080" cy="648360"/>
          </a:xfrm>
          <a:prstGeom prst="rect">
            <a:avLst/>
          </a:prstGeom>
          <a:noFill/>
          <a:ln w="0">
            <a:noFill/>
          </a:ln>
        </p:spPr>
        <p:txBody>
          <a:bodyPr lIns="0" rIns="0" tIns="0" bIns="0" anchor="b">
            <a:noAutofit/>
          </a:bodyPr>
          <a:p>
            <a:pPr>
              <a:lnSpc>
                <a:spcPct val="100000"/>
              </a:lnSpc>
              <a:spcBef>
                <a:spcPts val="601"/>
              </a:spcBef>
              <a:buNone/>
              <a:tabLst>
                <a:tab algn="l" pos="0"/>
              </a:tabLst>
            </a:pPr>
            <a:r>
              <a:rPr b="0" lang="en-US" sz="2300" spc="-1" strike="noStrike">
                <a:solidFill>
                  <a:srgbClr val="002830"/>
                </a:solidFill>
                <a:latin typeface="Avenir Next LT Pro Demi"/>
              </a:rPr>
              <a:t>Click to edit Master text styles</a:t>
            </a:r>
            <a:endParaRPr b="0" lang="fi-FI" sz="2300" spc="-1" strike="noStrike">
              <a:solidFill>
                <a:srgbClr val="002830"/>
              </a:solidFill>
              <a:latin typeface="Avenir Next LT Pro"/>
            </a:endParaRPr>
          </a:p>
        </p:txBody>
      </p:sp>
    </p:spTree>
  </p:cSld>
  <p:clrMap bg1="lt1" bg2="lt2" tx1="dk1" tx2="dk2" accent1="accent1" accent2="accent2" accent3="accent3" accent4="accent4" accent5="accent5" accent6="accent6" hlink="hlink" folHlink="folHlink"/>
  <p:sldLayoutIdLst>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564" name="Group 32"/>
          <p:cNvGrpSpPr/>
          <p:nvPr/>
        </p:nvGrpSpPr>
        <p:grpSpPr>
          <a:xfrm>
            <a:off x="11155320" y="332640"/>
            <a:ext cx="755640" cy="480600"/>
            <a:chOff x="11155320" y="332640"/>
            <a:chExt cx="755640" cy="480600"/>
          </a:xfrm>
        </p:grpSpPr>
        <p:sp>
          <p:nvSpPr>
            <p:cNvPr id="565"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566"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567"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568"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569" name="(logo)" descr="Z:\GRW (grow)\logot\copyright_grow.png"/>
          <p:cNvPicPr/>
          <p:nvPr/>
        </p:nvPicPr>
        <p:blipFill>
          <a:blip r:embed="rId2"/>
          <a:stretch/>
        </p:blipFill>
        <p:spPr>
          <a:xfrm>
            <a:off x="0" y="-36000"/>
            <a:ext cx="59760" cy="17640"/>
          </a:xfrm>
          <a:prstGeom prst="rect">
            <a:avLst/>
          </a:prstGeom>
          <a:ln w="0">
            <a:noFill/>
          </a:ln>
        </p:spPr>
      </p:pic>
      <p:sp>
        <p:nvSpPr>
          <p:cNvPr id="570" name="PlaceHolder 1"/>
          <p:cNvSpPr>
            <a:spLocks noGrp="1"/>
          </p:cNvSpPr>
          <p:nvPr>
            <p:ph type="body"/>
          </p:nvPr>
        </p:nvSpPr>
        <p:spPr>
          <a:xfrm>
            <a:off x="6383160" y="0"/>
            <a:ext cx="5808240" cy="6857640"/>
          </a:xfrm>
          <a:prstGeom prst="rect">
            <a:avLst/>
          </a:prstGeom>
          <a:solidFill>
            <a:srgbClr val="f2f2f2"/>
          </a:solidFill>
          <a:ln w="0">
            <a:noFill/>
          </a:ln>
        </p:spPr>
        <p:txBody>
          <a:bodyPr lIns="90000" rIns="90000" tIns="45000" bIns="45000" anchor="t">
            <a:normAutofit/>
          </a:bodyPr>
          <a:p>
            <a:pPr>
              <a:lnSpc>
                <a:spcPct val="100000"/>
              </a:lnSpc>
              <a:buNone/>
              <a:tabLst>
                <a:tab algn="l" pos="0"/>
              </a:tabLst>
            </a:pPr>
            <a:r>
              <a:rPr b="0" lang="en-GB" sz="1200" spc="-1" strike="noStrike">
                <a:solidFill>
                  <a:srgbClr val="002830"/>
                </a:solidFill>
                <a:latin typeface="Avenir Next LT Pro"/>
              </a:rPr>
              <a:t>Click icon or drag picture here</a:t>
            </a:r>
            <a:endParaRPr b="0" lang="fi-FI" sz="1200" spc="-1" strike="noStrike">
              <a:solidFill>
                <a:srgbClr val="002830"/>
              </a:solidFill>
              <a:latin typeface="Avenir Next LT Pro"/>
            </a:endParaRPr>
          </a:p>
        </p:txBody>
      </p:sp>
      <p:sp>
        <p:nvSpPr>
          <p:cNvPr id="571" name="PlaceHolder 2"/>
          <p:cNvSpPr>
            <a:spLocks noGrp="1"/>
          </p:cNvSpPr>
          <p:nvPr>
            <p:ph type="title"/>
          </p:nvPr>
        </p:nvSpPr>
        <p:spPr>
          <a:xfrm>
            <a:off x="550800" y="332640"/>
            <a:ext cx="5257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Click to edit Master title style</a:t>
            </a:r>
            <a:endParaRPr b="0" lang="fi-FI" sz="3200" spc="-1" strike="noStrike">
              <a:solidFill>
                <a:srgbClr val="002830"/>
              </a:solidFill>
              <a:latin typeface="Avenir Next LT Pro"/>
            </a:endParaRPr>
          </a:p>
        </p:txBody>
      </p:sp>
      <p:sp>
        <p:nvSpPr>
          <p:cNvPr id="572" name="PlaceHolder 3"/>
          <p:cNvSpPr>
            <a:spLocks noGrp="1"/>
          </p:cNvSpPr>
          <p:nvPr>
            <p:ph type="body"/>
          </p:nvPr>
        </p:nvSpPr>
        <p:spPr>
          <a:xfrm>
            <a:off x="550800" y="1700280"/>
            <a:ext cx="5257440" cy="4608000"/>
          </a:xfrm>
          <a:prstGeom prst="rect">
            <a:avLst/>
          </a:prstGeom>
          <a:no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Click to edit Master text 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2000" spc="-1" strike="noStrike">
                <a:solidFill>
                  <a:srgbClr val="002830"/>
                </a:solidFill>
                <a:latin typeface="Avenir Next LT Pro"/>
              </a:rPr>
              <a:t>Second level</a:t>
            </a:r>
            <a:endParaRPr b="0" lang="fi-FI" sz="20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800" spc="-1" strike="noStrike">
                <a:solidFill>
                  <a:srgbClr val="002830"/>
                </a:solidFill>
                <a:latin typeface="Avenir Next LT Pro"/>
              </a:rPr>
              <a:t>Third level</a:t>
            </a:r>
            <a:endParaRPr b="0" lang="fi-FI" sz="18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573" name="PlaceHolder 4"/>
          <p:cNvSpPr>
            <a:spLocks noGrp="1"/>
          </p:cNvSpPr>
          <p:nvPr>
            <p:ph type="dt" idx="34"/>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574" name="PlaceHolder 5"/>
          <p:cNvSpPr>
            <a:spLocks noGrp="1"/>
          </p:cNvSpPr>
          <p:nvPr>
            <p:ph type="ftr" idx="35"/>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575" name="PlaceHolder 6"/>
          <p:cNvSpPr>
            <a:spLocks noGrp="1"/>
          </p:cNvSpPr>
          <p:nvPr>
            <p:ph type="sldNum" idx="36"/>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FD680927-BE23-4485-A9E8-B7A3CA4AA84B}" type="slidenum">
              <a:rPr b="0" lang="en-GB" sz="1000" spc="-1" strike="noStrike">
                <a:solidFill>
                  <a:srgbClr val="002830"/>
                </a:solidFill>
                <a:latin typeface="Avenir Next LT Pro"/>
              </a:rPr>
              <a:t>&lt;number&gt;</a:t>
            </a:fld>
            <a:endParaRPr b="0" lang="af-NA"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612" name="Group 32"/>
          <p:cNvGrpSpPr/>
          <p:nvPr/>
        </p:nvGrpSpPr>
        <p:grpSpPr>
          <a:xfrm>
            <a:off x="11155320" y="332640"/>
            <a:ext cx="755640" cy="480600"/>
            <a:chOff x="11155320" y="332640"/>
            <a:chExt cx="755640" cy="480600"/>
          </a:xfrm>
        </p:grpSpPr>
        <p:sp>
          <p:nvSpPr>
            <p:cNvPr id="613"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614"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615"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616"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617" name="(logo)" descr="Z:\GRW (grow)\logot\copyright_grow.png"/>
          <p:cNvPicPr/>
          <p:nvPr/>
        </p:nvPicPr>
        <p:blipFill>
          <a:blip r:embed="rId2"/>
          <a:stretch/>
        </p:blipFill>
        <p:spPr>
          <a:xfrm>
            <a:off x="0" y="-36000"/>
            <a:ext cx="59760" cy="17640"/>
          </a:xfrm>
          <a:prstGeom prst="rect">
            <a:avLst/>
          </a:prstGeom>
          <a:ln w="0">
            <a:noFill/>
          </a:ln>
        </p:spPr>
      </p:pic>
      <p:sp>
        <p:nvSpPr>
          <p:cNvPr id="618" name="PlaceHolder 1"/>
          <p:cNvSpPr>
            <a:spLocks noGrp="1"/>
          </p:cNvSpPr>
          <p:nvPr>
            <p:ph type="title"/>
          </p:nvPr>
        </p:nvSpPr>
        <p:spPr>
          <a:xfrm>
            <a:off x="550800" y="332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Click to edit Master title style</a:t>
            </a:r>
            <a:endParaRPr b="0" lang="fi-FI" sz="3200" spc="-1" strike="noStrike">
              <a:solidFill>
                <a:srgbClr val="002830"/>
              </a:solidFill>
              <a:latin typeface="Avenir Next LT Pro"/>
            </a:endParaRPr>
          </a:p>
        </p:txBody>
      </p:sp>
      <p:sp>
        <p:nvSpPr>
          <p:cNvPr id="619" name="PlaceHolder 2"/>
          <p:cNvSpPr>
            <a:spLocks noGrp="1"/>
          </p:cNvSpPr>
          <p:nvPr>
            <p:ph type="body"/>
          </p:nvPr>
        </p:nvSpPr>
        <p:spPr>
          <a:xfrm>
            <a:off x="550800" y="1700280"/>
            <a:ext cx="3457080" cy="4608000"/>
          </a:xfrm>
          <a:prstGeom prst="rect">
            <a:avLst/>
          </a:prstGeom>
          <a:solidFill>
            <a:srgbClr val="ffeee5"/>
          </a:solidFill>
          <a:ln w="0">
            <a:noFill/>
          </a:ln>
        </p:spPr>
        <p:txBody>
          <a:bodyPr lIns="180000" rIns="180000" tIns="216000" bIns="216000" anchor="t">
            <a:noAutofit/>
          </a:bodyPr>
          <a:p>
            <a:pPr marL="263520" indent="-263520">
              <a:lnSpc>
                <a:spcPct val="100000"/>
              </a:lnSpc>
              <a:spcBef>
                <a:spcPts val="601"/>
              </a:spcBef>
              <a:buClr>
                <a:srgbClr val="002830"/>
              </a:buClr>
              <a:buFont typeface="Arial"/>
              <a:buChar char="•"/>
            </a:pPr>
            <a:r>
              <a:rPr b="0" lang="en-US" sz="1800" spc="-1" strike="noStrike">
                <a:solidFill>
                  <a:srgbClr val="002830"/>
                </a:solidFill>
                <a:latin typeface="Avenir Next LT Pro"/>
              </a:rPr>
              <a:t>Click to edit Master text styles</a:t>
            </a:r>
            <a:endParaRPr b="0" lang="fi-FI" sz="18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1800" spc="-1" strike="noStrike">
                <a:solidFill>
                  <a:srgbClr val="002830"/>
                </a:solidFill>
                <a:latin typeface="Avenir Next LT Pro"/>
              </a:rPr>
              <a:t>Second level</a:t>
            </a:r>
            <a:endParaRPr b="0" lang="fi-FI" sz="18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600" spc="-1" strike="noStrike">
                <a:solidFill>
                  <a:srgbClr val="002830"/>
                </a:solidFill>
                <a:latin typeface="Avenir Next LT Pro"/>
              </a:rPr>
              <a:t>Third level</a:t>
            </a:r>
            <a:endParaRPr b="0" lang="fi-FI" sz="16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620" name="PlaceHolder 3"/>
          <p:cNvSpPr>
            <a:spLocks noGrp="1"/>
          </p:cNvSpPr>
          <p:nvPr>
            <p:ph type="dt" idx="37"/>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621" name="PlaceHolder 4"/>
          <p:cNvSpPr>
            <a:spLocks noGrp="1"/>
          </p:cNvSpPr>
          <p:nvPr>
            <p:ph type="ftr" idx="38"/>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622" name="PlaceHolder 5"/>
          <p:cNvSpPr>
            <a:spLocks noGrp="1"/>
          </p:cNvSpPr>
          <p:nvPr>
            <p:ph type="sldNum" idx="39"/>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C241644F-FB59-4C28-9077-5E11CFE6A337}" type="slidenum">
              <a:rPr b="0" lang="en-GB" sz="1000" spc="-1" strike="noStrike">
                <a:solidFill>
                  <a:srgbClr val="002830"/>
                </a:solidFill>
                <a:latin typeface="Avenir Next LT Pro"/>
              </a:rPr>
              <a:t>&lt;number&gt;</a:t>
            </a:fld>
            <a:endParaRPr b="0" lang="af-NA" sz="1000" spc="-1" strike="noStrike">
              <a:latin typeface="Times New Roman"/>
            </a:endParaRPr>
          </a:p>
        </p:txBody>
      </p:sp>
      <p:sp>
        <p:nvSpPr>
          <p:cNvPr id="623" name="PlaceHolder 6"/>
          <p:cNvSpPr>
            <a:spLocks noGrp="1"/>
          </p:cNvSpPr>
          <p:nvPr>
            <p:ph type="body"/>
          </p:nvPr>
        </p:nvSpPr>
        <p:spPr>
          <a:xfrm>
            <a:off x="4367160" y="1700280"/>
            <a:ext cx="7273440" cy="4608000"/>
          </a:xfrm>
          <a:prstGeom prst="rect">
            <a:avLst/>
          </a:prstGeom>
          <a:solidFill>
            <a:srgbClr val="f2f2f2"/>
          </a:solidFill>
          <a:ln w="0">
            <a:noFill/>
          </a:ln>
        </p:spPr>
        <p:txBody>
          <a:bodyPr lIns="90000" rIns="90000" tIns="45000" bIns="45000" anchor="t">
            <a:normAutofit/>
          </a:bodyPr>
          <a:p>
            <a:pPr>
              <a:lnSpc>
                <a:spcPct val="100000"/>
              </a:lnSpc>
              <a:buNone/>
              <a:tabLst>
                <a:tab algn="l" pos="0"/>
              </a:tabLst>
            </a:pPr>
            <a:r>
              <a:rPr b="0" lang="en-GB" sz="1200" spc="-1" strike="noStrike">
                <a:solidFill>
                  <a:srgbClr val="002830"/>
                </a:solidFill>
                <a:latin typeface="Avenir Next LT Pro"/>
              </a:rPr>
              <a:t>Click icon or drag picture here</a:t>
            </a:r>
            <a:endParaRPr b="0" lang="fi-FI" sz="1200" spc="-1" strike="noStrike">
              <a:solidFill>
                <a:srgbClr val="002830"/>
              </a:solidFill>
              <a:latin typeface="Avenir Next LT Pro"/>
            </a:endParaRPr>
          </a:p>
        </p:txBody>
      </p:sp>
    </p:spTree>
  </p:cSld>
  <p:clrMap bg1="lt1" bg2="lt2" tx1="dk1" tx2="dk2" accent1="accent1" accent2="accent2" accent3="accent3" accent4="accent4" accent5="accent5" accent6="accent6" hlink="hlink" folHlink="folHlink"/>
  <p:sldLayoutIdLst>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ee5"/>
        </a:solidFill>
      </p:bgPr>
    </p:bg>
    <p:spTree>
      <p:nvGrpSpPr>
        <p:cNvPr id="1" name=""/>
        <p:cNvGrpSpPr/>
        <p:nvPr/>
      </p:nvGrpSpPr>
      <p:grpSpPr>
        <a:xfrm>
          <a:off x="0" y="0"/>
          <a:ext cx="0" cy="0"/>
          <a:chOff x="0" y="0"/>
          <a:chExt cx="0" cy="0"/>
        </a:xfrm>
      </p:grpSpPr>
      <p:grpSp>
        <p:nvGrpSpPr>
          <p:cNvPr id="660" name="Group 32"/>
          <p:cNvGrpSpPr/>
          <p:nvPr/>
        </p:nvGrpSpPr>
        <p:grpSpPr>
          <a:xfrm>
            <a:off x="11155320" y="332640"/>
            <a:ext cx="755640" cy="480600"/>
            <a:chOff x="11155320" y="332640"/>
            <a:chExt cx="755640" cy="480600"/>
          </a:xfrm>
        </p:grpSpPr>
        <p:sp>
          <p:nvSpPr>
            <p:cNvPr id="661"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662"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663"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664"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665" name="(logo)" descr="Z:\GRW (grow)\logot\copyright_grow.png"/>
          <p:cNvPicPr/>
          <p:nvPr/>
        </p:nvPicPr>
        <p:blipFill>
          <a:blip r:embed="rId2"/>
          <a:stretch/>
        </p:blipFill>
        <p:spPr>
          <a:xfrm>
            <a:off x="0" y="-36000"/>
            <a:ext cx="59760" cy="17640"/>
          </a:xfrm>
          <a:prstGeom prst="rect">
            <a:avLst/>
          </a:prstGeom>
          <a:ln w="0">
            <a:noFill/>
          </a:ln>
        </p:spPr>
      </p:pic>
      <p:sp>
        <p:nvSpPr>
          <p:cNvPr id="666" name="Rectangle 9"/>
          <p:cNvSpPr/>
          <p:nvPr/>
        </p:nvSpPr>
        <p:spPr>
          <a:xfrm>
            <a:off x="0" y="3357000"/>
            <a:ext cx="6382800" cy="3500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sp>
      <p:sp>
        <p:nvSpPr>
          <p:cNvPr id="667" name="PlaceHolder 1"/>
          <p:cNvSpPr>
            <a:spLocks noGrp="1"/>
          </p:cNvSpPr>
          <p:nvPr>
            <p:ph type="body"/>
          </p:nvPr>
        </p:nvSpPr>
        <p:spPr>
          <a:xfrm>
            <a:off x="6383160" y="0"/>
            <a:ext cx="5808240" cy="6857640"/>
          </a:xfrm>
          <a:prstGeom prst="rect">
            <a:avLst/>
          </a:prstGeom>
          <a:solidFill>
            <a:srgbClr val="f2f2f2"/>
          </a:solidFill>
          <a:ln w="0">
            <a:noFill/>
          </a:ln>
        </p:spPr>
        <p:txBody>
          <a:bodyPr lIns="90000" rIns="90000" tIns="45000" bIns="45000" anchor="t">
            <a:normAutofit/>
          </a:bodyPr>
          <a:p>
            <a:pPr>
              <a:lnSpc>
                <a:spcPct val="100000"/>
              </a:lnSpc>
              <a:buNone/>
              <a:tabLst>
                <a:tab algn="l" pos="0"/>
              </a:tabLst>
            </a:pPr>
            <a:r>
              <a:rPr b="0" lang="en-GB" sz="1200" spc="-1" strike="noStrike">
                <a:solidFill>
                  <a:srgbClr val="002830"/>
                </a:solidFill>
                <a:latin typeface="Avenir Next LT Pro"/>
              </a:rPr>
              <a:t>Click icon or drag picture here</a:t>
            </a:r>
            <a:endParaRPr b="0" lang="fi-FI" sz="1200" spc="-1" strike="noStrike">
              <a:solidFill>
                <a:srgbClr val="002830"/>
              </a:solidFill>
              <a:latin typeface="Avenir Next LT Pro"/>
            </a:endParaRPr>
          </a:p>
        </p:txBody>
      </p:sp>
      <p:sp>
        <p:nvSpPr>
          <p:cNvPr id="668" name="PlaceHolder 2"/>
          <p:cNvSpPr>
            <a:spLocks noGrp="1"/>
          </p:cNvSpPr>
          <p:nvPr>
            <p:ph type="title"/>
          </p:nvPr>
        </p:nvSpPr>
        <p:spPr>
          <a:xfrm>
            <a:off x="550800" y="1341360"/>
            <a:ext cx="5257440" cy="1871280"/>
          </a:xfrm>
          <a:prstGeom prst="rect">
            <a:avLst/>
          </a:prstGeom>
          <a:noFill/>
          <a:ln w="0">
            <a:noFill/>
          </a:ln>
        </p:spPr>
        <p:txBody>
          <a:bodyPr lIns="0" rIns="0" tIns="0" bIns="0" anchor="b">
            <a:normAutofit/>
          </a:bodyPr>
          <a:p>
            <a:pPr>
              <a:lnSpc>
                <a:spcPct val="100000"/>
              </a:lnSpc>
              <a:buNone/>
            </a:pPr>
            <a:r>
              <a:rPr b="0" lang="en-US" sz="3500" spc="-1" strike="noStrike">
                <a:solidFill>
                  <a:srgbClr val="002830"/>
                </a:solidFill>
                <a:latin typeface="Avenir Next LT Pro Demi"/>
              </a:rPr>
              <a:t>Click </a:t>
            </a:r>
            <a:r>
              <a:rPr b="0" lang="en-US" sz="3500" spc="-1" strike="noStrike">
                <a:solidFill>
                  <a:srgbClr val="002830"/>
                </a:solidFill>
                <a:latin typeface="Avenir Next LT Pro Demi"/>
              </a:rPr>
              <a:t>to </a:t>
            </a:r>
            <a:r>
              <a:rPr b="0" lang="en-US" sz="3500" spc="-1" strike="noStrike">
                <a:solidFill>
                  <a:srgbClr val="002830"/>
                </a:solidFill>
                <a:latin typeface="Avenir Next LT Pro Demi"/>
              </a:rPr>
              <a:t>edit </a:t>
            </a:r>
            <a:r>
              <a:rPr b="0" lang="en-US" sz="3500" spc="-1" strike="noStrike">
                <a:solidFill>
                  <a:srgbClr val="002830"/>
                </a:solidFill>
                <a:latin typeface="Avenir Next LT Pro Demi"/>
              </a:rPr>
              <a:t>Mast</a:t>
            </a:r>
            <a:r>
              <a:rPr b="0" lang="en-US" sz="3500" spc="-1" strike="noStrike">
                <a:solidFill>
                  <a:srgbClr val="002830"/>
                </a:solidFill>
                <a:latin typeface="Avenir Next LT Pro Demi"/>
              </a:rPr>
              <a:t>er </a:t>
            </a:r>
            <a:r>
              <a:rPr b="0" lang="en-US" sz="3500" spc="-1" strike="noStrike">
                <a:solidFill>
                  <a:srgbClr val="002830"/>
                </a:solidFill>
                <a:latin typeface="Avenir Next LT Pro Demi"/>
              </a:rPr>
              <a:t>title </a:t>
            </a:r>
            <a:r>
              <a:rPr b="0" lang="en-US" sz="3500" spc="-1" strike="noStrike">
                <a:solidFill>
                  <a:srgbClr val="002830"/>
                </a:solidFill>
                <a:latin typeface="Avenir Next LT Pro Demi"/>
              </a:rPr>
              <a:t>style</a:t>
            </a:r>
            <a:endParaRPr b="0" lang="fi-FI" sz="3500" spc="-1" strike="noStrike">
              <a:solidFill>
                <a:srgbClr val="002830"/>
              </a:solidFill>
              <a:latin typeface="Avenir Next LT Pro"/>
            </a:endParaRPr>
          </a:p>
        </p:txBody>
      </p:sp>
      <p:sp>
        <p:nvSpPr>
          <p:cNvPr id="669" name="PlaceHolder 3"/>
          <p:cNvSpPr>
            <a:spLocks noGrp="1"/>
          </p:cNvSpPr>
          <p:nvPr>
            <p:ph type="body"/>
          </p:nvPr>
        </p:nvSpPr>
        <p:spPr>
          <a:xfrm>
            <a:off x="550800" y="3429000"/>
            <a:ext cx="5257440" cy="2807280"/>
          </a:xfrm>
          <a:prstGeom prst="rect">
            <a:avLst/>
          </a:prstGeom>
          <a:noFill/>
          <a:ln w="0">
            <a:noFill/>
          </a:ln>
        </p:spPr>
        <p:txBody>
          <a:bodyPr lIns="0" rIns="0" tIns="0" bIns="0" anchor="t">
            <a:normAutofit/>
          </a:bodyPr>
          <a:p>
            <a:pPr>
              <a:lnSpc>
                <a:spcPct val="100000"/>
              </a:lnSpc>
              <a:spcBef>
                <a:spcPts val="601"/>
              </a:spcBef>
              <a:buNone/>
              <a:tabLst>
                <a:tab algn="l" pos="0"/>
              </a:tabLst>
            </a:pPr>
            <a:r>
              <a:rPr b="0" lang="en-US" sz="2400" spc="-1" strike="noStrike">
                <a:solidFill>
                  <a:srgbClr val="002830"/>
                </a:solidFill>
                <a:latin typeface="Avenir Next LT Pro"/>
              </a:rPr>
              <a:t>Click to edit Master text styles</a:t>
            </a:r>
            <a:endParaRPr b="0" lang="fi-FI" sz="2400" spc="-1" strike="noStrike">
              <a:solidFill>
                <a:srgbClr val="002830"/>
              </a:solidFill>
              <a:latin typeface="Avenir Next LT Pro"/>
            </a:endParaRPr>
          </a:p>
        </p:txBody>
      </p:sp>
      <p:sp>
        <p:nvSpPr>
          <p:cNvPr id="670" name="PlaceHolder 4"/>
          <p:cNvSpPr>
            <a:spLocks noGrp="1"/>
          </p:cNvSpPr>
          <p:nvPr>
            <p:ph type="dt" idx="40"/>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671" name="PlaceHolder 5"/>
          <p:cNvSpPr>
            <a:spLocks noGrp="1"/>
          </p:cNvSpPr>
          <p:nvPr>
            <p:ph type="ftr" idx="41"/>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672" name="PlaceHolder 6"/>
          <p:cNvSpPr>
            <a:spLocks noGrp="1"/>
          </p:cNvSpPr>
          <p:nvPr>
            <p:ph type="sldNum" idx="42"/>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C948E025-A6A2-4381-980E-588B3840D47B}" type="slidenum">
              <a:rPr b="0" lang="en-GB" sz="1000" spc="-1" strike="noStrike">
                <a:solidFill>
                  <a:srgbClr val="002830"/>
                </a:solidFill>
                <a:latin typeface="Avenir Next LT Pro"/>
              </a:rPr>
              <a:t>&lt;number&gt;</a:t>
            </a:fld>
            <a:endParaRPr b="0" lang="af-NA"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709" name="Group 32"/>
          <p:cNvGrpSpPr/>
          <p:nvPr/>
        </p:nvGrpSpPr>
        <p:grpSpPr>
          <a:xfrm>
            <a:off x="11155320" y="332640"/>
            <a:ext cx="755640" cy="480600"/>
            <a:chOff x="11155320" y="332640"/>
            <a:chExt cx="755640" cy="480600"/>
          </a:xfrm>
        </p:grpSpPr>
        <p:sp>
          <p:nvSpPr>
            <p:cNvPr id="710"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711"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712"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713"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714" name="(logo)" descr="Z:\GRW (grow)\logot\copyright_grow.png"/>
          <p:cNvPicPr/>
          <p:nvPr/>
        </p:nvPicPr>
        <p:blipFill>
          <a:blip r:embed="rId2"/>
          <a:stretch/>
        </p:blipFill>
        <p:spPr>
          <a:xfrm>
            <a:off x="0" y="-36000"/>
            <a:ext cx="59760" cy="17640"/>
          </a:xfrm>
          <a:prstGeom prst="rect">
            <a:avLst/>
          </a:prstGeom>
          <a:ln w="0">
            <a:noFill/>
          </a:ln>
        </p:spPr>
      </p:pic>
      <p:sp>
        <p:nvSpPr>
          <p:cNvPr id="715" name="PlaceHolder 1"/>
          <p:cNvSpPr>
            <a:spLocks noGrp="1"/>
          </p:cNvSpPr>
          <p:nvPr>
            <p:ph type="title"/>
          </p:nvPr>
        </p:nvSpPr>
        <p:spPr>
          <a:xfrm>
            <a:off x="550800" y="332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Click to edit Master title style</a:t>
            </a:r>
            <a:endParaRPr b="0" lang="fi-FI" sz="3200" spc="-1" strike="noStrike">
              <a:solidFill>
                <a:srgbClr val="002830"/>
              </a:solidFill>
              <a:latin typeface="Avenir Next LT Pro"/>
            </a:endParaRPr>
          </a:p>
        </p:txBody>
      </p:sp>
      <p:sp>
        <p:nvSpPr>
          <p:cNvPr id="716" name="PlaceHolder 2"/>
          <p:cNvSpPr>
            <a:spLocks noGrp="1"/>
          </p:cNvSpPr>
          <p:nvPr>
            <p:ph type="body"/>
          </p:nvPr>
        </p:nvSpPr>
        <p:spPr>
          <a:xfrm>
            <a:off x="550800" y="1700280"/>
            <a:ext cx="3457080" cy="4608000"/>
          </a:xfrm>
          <a:prstGeom prst="rect">
            <a:avLst/>
          </a:prstGeom>
          <a:solidFill>
            <a:srgbClr val="ffeee5"/>
          </a:solidFill>
          <a:ln w="0">
            <a:noFill/>
          </a:ln>
        </p:spPr>
        <p:txBody>
          <a:bodyPr lIns="180000" rIns="180000" tIns="216000" bIns="216000" anchor="t">
            <a:noAutofit/>
          </a:bodyPr>
          <a:p>
            <a:pPr marL="263520" indent="-263520">
              <a:lnSpc>
                <a:spcPct val="100000"/>
              </a:lnSpc>
              <a:spcBef>
                <a:spcPts val="601"/>
              </a:spcBef>
              <a:buClr>
                <a:srgbClr val="002830"/>
              </a:buClr>
              <a:buFont typeface="Arial"/>
              <a:buChar char="•"/>
            </a:pPr>
            <a:r>
              <a:rPr b="0" lang="en-US" sz="1800" spc="-1" strike="noStrike">
                <a:solidFill>
                  <a:srgbClr val="002830"/>
                </a:solidFill>
                <a:latin typeface="Avenir Next LT Pro"/>
              </a:rPr>
              <a:t>Click to edit Master text styles</a:t>
            </a:r>
            <a:endParaRPr b="0" lang="fi-FI" sz="18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1800" spc="-1" strike="noStrike">
                <a:solidFill>
                  <a:srgbClr val="002830"/>
                </a:solidFill>
                <a:latin typeface="Avenir Next LT Pro"/>
              </a:rPr>
              <a:t>Second level</a:t>
            </a:r>
            <a:endParaRPr b="0" lang="fi-FI" sz="18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600" spc="-1" strike="noStrike">
                <a:solidFill>
                  <a:srgbClr val="002830"/>
                </a:solidFill>
                <a:latin typeface="Avenir Next LT Pro"/>
              </a:rPr>
              <a:t>Third level</a:t>
            </a:r>
            <a:endParaRPr b="0" lang="fi-FI" sz="16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717" name="PlaceHolder 3"/>
          <p:cNvSpPr>
            <a:spLocks noGrp="1"/>
          </p:cNvSpPr>
          <p:nvPr>
            <p:ph type="body"/>
          </p:nvPr>
        </p:nvSpPr>
        <p:spPr>
          <a:xfrm>
            <a:off x="8184240" y="1700280"/>
            <a:ext cx="3457080" cy="4608000"/>
          </a:xfrm>
          <a:prstGeom prst="rect">
            <a:avLst/>
          </a:prstGeom>
          <a:solidFill>
            <a:srgbClr val="ffeee5"/>
          </a:solidFill>
          <a:ln w="0">
            <a:noFill/>
          </a:ln>
        </p:spPr>
        <p:txBody>
          <a:bodyPr lIns="180000" rIns="180000" tIns="216000" bIns="216000" anchor="t">
            <a:noAutofit/>
          </a:bodyPr>
          <a:p>
            <a:pPr marL="263520" indent="-263520">
              <a:lnSpc>
                <a:spcPct val="100000"/>
              </a:lnSpc>
              <a:spcBef>
                <a:spcPts val="601"/>
              </a:spcBef>
              <a:buClr>
                <a:srgbClr val="002830"/>
              </a:buClr>
              <a:buFont typeface="Arial"/>
              <a:buChar char="•"/>
            </a:pPr>
            <a:r>
              <a:rPr b="0" lang="en-US" sz="1800" spc="-1" strike="noStrike">
                <a:solidFill>
                  <a:srgbClr val="002830"/>
                </a:solidFill>
                <a:latin typeface="Avenir Next LT Pro"/>
              </a:rPr>
              <a:t>Click to edit Master text styles</a:t>
            </a:r>
            <a:endParaRPr b="0" lang="fi-FI" sz="18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1800" spc="-1" strike="noStrike">
                <a:solidFill>
                  <a:srgbClr val="002830"/>
                </a:solidFill>
                <a:latin typeface="Avenir Next LT Pro"/>
              </a:rPr>
              <a:t>Second level</a:t>
            </a:r>
            <a:endParaRPr b="0" lang="fi-FI" sz="18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600" spc="-1" strike="noStrike">
                <a:solidFill>
                  <a:srgbClr val="002830"/>
                </a:solidFill>
                <a:latin typeface="Avenir Next LT Pro"/>
              </a:rPr>
              <a:t>Third level</a:t>
            </a:r>
            <a:endParaRPr b="0" lang="fi-FI" sz="16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718" name="PlaceHolder 4"/>
          <p:cNvSpPr>
            <a:spLocks noGrp="1"/>
          </p:cNvSpPr>
          <p:nvPr>
            <p:ph type="dt" idx="43"/>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719" name="PlaceHolder 5"/>
          <p:cNvSpPr>
            <a:spLocks noGrp="1"/>
          </p:cNvSpPr>
          <p:nvPr>
            <p:ph type="ftr" idx="44"/>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720" name="PlaceHolder 6"/>
          <p:cNvSpPr>
            <a:spLocks noGrp="1"/>
          </p:cNvSpPr>
          <p:nvPr>
            <p:ph type="sldNum" idx="45"/>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4653ACF9-F081-4AED-BE7D-800776B9D67A}" type="slidenum">
              <a:rPr b="0" lang="en-GB" sz="1000" spc="-1" strike="noStrike">
                <a:solidFill>
                  <a:srgbClr val="002830"/>
                </a:solidFill>
                <a:latin typeface="Avenir Next LT Pro"/>
              </a:rPr>
              <a:t>&lt;number&gt;</a:t>
            </a:fld>
            <a:endParaRPr b="0" lang="af-NA" sz="1000" spc="-1" strike="noStrike">
              <a:latin typeface="Times New Roman"/>
            </a:endParaRPr>
          </a:p>
        </p:txBody>
      </p:sp>
      <p:sp>
        <p:nvSpPr>
          <p:cNvPr id="721" name="PlaceHolder 7"/>
          <p:cNvSpPr>
            <a:spLocks noGrp="1"/>
          </p:cNvSpPr>
          <p:nvPr>
            <p:ph type="body"/>
          </p:nvPr>
        </p:nvSpPr>
        <p:spPr>
          <a:xfrm>
            <a:off x="4367160" y="1700280"/>
            <a:ext cx="3457080" cy="4608000"/>
          </a:xfrm>
          <a:prstGeom prst="rect">
            <a:avLst/>
          </a:prstGeom>
          <a:solidFill>
            <a:srgbClr val="f2f2f2"/>
          </a:solidFill>
          <a:ln w="0">
            <a:noFill/>
          </a:ln>
        </p:spPr>
        <p:txBody>
          <a:bodyPr lIns="90000" rIns="90000" tIns="45000" bIns="45000" anchor="t">
            <a:normAutofit/>
          </a:bodyPr>
          <a:p>
            <a:pPr>
              <a:lnSpc>
                <a:spcPct val="100000"/>
              </a:lnSpc>
              <a:buNone/>
              <a:tabLst>
                <a:tab algn="l" pos="0"/>
              </a:tabLst>
            </a:pPr>
            <a:r>
              <a:rPr b="0" lang="en-GB" sz="1200" spc="-1" strike="noStrike">
                <a:solidFill>
                  <a:srgbClr val="002830"/>
                </a:solidFill>
                <a:latin typeface="Avenir Next LT Pro"/>
              </a:rPr>
              <a:t>Click icon or drag picture here</a:t>
            </a:r>
            <a:endParaRPr b="0" lang="fi-FI" sz="1200" spc="-1" strike="noStrike">
              <a:solidFill>
                <a:srgbClr val="002830"/>
              </a:solidFill>
              <a:latin typeface="Avenir Next LT Pro"/>
            </a:endParaRPr>
          </a:p>
        </p:txBody>
      </p:sp>
    </p:spTree>
  </p:cSld>
  <p:clrMap bg1="lt1" bg2="lt2" tx1="dk1" tx2="dk2" accent1="accent1" accent2="accent2" accent3="accent3" accent4="accent4" accent5="accent5" accent6="accent6" hlink="hlink" folHlink="folHlink"/>
  <p:sldLayoutIdLst>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758" name="Group 32"/>
          <p:cNvGrpSpPr/>
          <p:nvPr/>
        </p:nvGrpSpPr>
        <p:grpSpPr>
          <a:xfrm>
            <a:off x="11155320" y="332640"/>
            <a:ext cx="755640" cy="480600"/>
            <a:chOff x="11155320" y="332640"/>
            <a:chExt cx="755640" cy="480600"/>
          </a:xfrm>
        </p:grpSpPr>
        <p:sp>
          <p:nvSpPr>
            <p:cNvPr id="759"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760"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761"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762"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763" name="(logo)" descr="Z:\GRW (grow)\logot\copyright_grow.png"/>
          <p:cNvPicPr/>
          <p:nvPr/>
        </p:nvPicPr>
        <p:blipFill>
          <a:blip r:embed="rId2"/>
          <a:stretch/>
        </p:blipFill>
        <p:spPr>
          <a:xfrm>
            <a:off x="0" y="-36000"/>
            <a:ext cx="59760" cy="17640"/>
          </a:xfrm>
          <a:prstGeom prst="rect">
            <a:avLst/>
          </a:prstGeom>
          <a:ln w="0">
            <a:noFill/>
          </a:ln>
        </p:spPr>
      </p:pic>
      <p:sp>
        <p:nvSpPr>
          <p:cNvPr id="764" name="PlaceHolder 1"/>
          <p:cNvSpPr>
            <a:spLocks noGrp="1"/>
          </p:cNvSpPr>
          <p:nvPr>
            <p:ph type="body"/>
          </p:nvPr>
        </p:nvSpPr>
        <p:spPr>
          <a:xfrm>
            <a:off x="550800" y="1700280"/>
            <a:ext cx="5257440" cy="648360"/>
          </a:xfrm>
          <a:prstGeom prst="rect">
            <a:avLst/>
          </a:prstGeom>
          <a:noFill/>
          <a:ln w="0">
            <a:noFill/>
          </a:ln>
        </p:spPr>
        <p:txBody>
          <a:bodyPr lIns="0" rIns="0" tIns="0" bIns="0" anchor="b">
            <a:normAutofit/>
          </a:bodyPr>
          <a:p>
            <a:pPr>
              <a:lnSpc>
                <a:spcPct val="100000"/>
              </a:lnSpc>
              <a:spcBef>
                <a:spcPts val="601"/>
              </a:spcBef>
              <a:buNone/>
              <a:tabLst>
                <a:tab algn="l" pos="0"/>
              </a:tabLst>
            </a:pPr>
            <a:r>
              <a:rPr b="0" lang="en-US" sz="2300" spc="-1" strike="noStrike">
                <a:solidFill>
                  <a:srgbClr val="002830"/>
                </a:solidFill>
                <a:latin typeface="Avenir Next LT Pro Demi"/>
              </a:rPr>
              <a:t>Click to edit Master text styles</a:t>
            </a:r>
            <a:endParaRPr b="0" lang="fi-FI" sz="2300" spc="-1" strike="noStrike">
              <a:solidFill>
                <a:srgbClr val="002830"/>
              </a:solidFill>
              <a:latin typeface="Avenir Next LT Pro"/>
            </a:endParaRPr>
          </a:p>
        </p:txBody>
      </p:sp>
      <p:sp>
        <p:nvSpPr>
          <p:cNvPr id="765" name="PlaceHolder 2"/>
          <p:cNvSpPr>
            <a:spLocks noGrp="1"/>
          </p:cNvSpPr>
          <p:nvPr>
            <p:ph type="body"/>
          </p:nvPr>
        </p:nvSpPr>
        <p:spPr>
          <a:xfrm>
            <a:off x="550800" y="2493000"/>
            <a:ext cx="5257440" cy="3815280"/>
          </a:xfrm>
          <a:prstGeom prst="rect">
            <a:avLst/>
          </a:prstGeom>
          <a:solidFill>
            <a:srgbClr val="ffeee5"/>
          </a:solidFill>
          <a:ln w="0">
            <a:noFill/>
          </a:ln>
        </p:spPr>
        <p:txBody>
          <a:bodyPr lIns="180000" rIns="180000" tIns="216000" bIns="216000" anchor="t">
            <a:noAutofit/>
          </a:bodyPr>
          <a:p>
            <a:pPr marL="263520" indent="-263520">
              <a:lnSpc>
                <a:spcPct val="100000"/>
              </a:lnSpc>
              <a:spcBef>
                <a:spcPts val="601"/>
              </a:spcBef>
              <a:buClr>
                <a:srgbClr val="002830"/>
              </a:buClr>
              <a:buFont typeface="Arial"/>
              <a:buChar char="•"/>
            </a:pPr>
            <a:r>
              <a:rPr b="0" lang="en-US" sz="1800" spc="-1" strike="noStrike">
                <a:solidFill>
                  <a:srgbClr val="002830"/>
                </a:solidFill>
                <a:latin typeface="Avenir Next LT Pro"/>
              </a:rPr>
              <a:t>Click to edit </a:t>
            </a:r>
            <a:r>
              <a:rPr b="0" lang="en-US" sz="1800" spc="-1" strike="noStrike">
                <a:solidFill>
                  <a:srgbClr val="002830"/>
                </a:solidFill>
                <a:latin typeface="Avenir Next LT Pro"/>
              </a:rPr>
              <a:t>Master text </a:t>
            </a:r>
            <a:r>
              <a:rPr b="0" lang="en-US" sz="1800" spc="-1" strike="noStrike">
                <a:solidFill>
                  <a:srgbClr val="002830"/>
                </a:solidFill>
                <a:latin typeface="Avenir Next LT Pro"/>
              </a:rPr>
              <a:t>styles</a:t>
            </a:r>
            <a:endParaRPr b="0" lang="fi-FI" sz="18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1800" spc="-1" strike="noStrike">
                <a:solidFill>
                  <a:srgbClr val="002830"/>
                </a:solidFill>
                <a:latin typeface="Avenir Next LT Pro"/>
              </a:rPr>
              <a:t>Second level</a:t>
            </a:r>
            <a:endParaRPr b="0" lang="fi-FI" sz="18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600" spc="-1" strike="noStrike">
                <a:solidFill>
                  <a:srgbClr val="002830"/>
                </a:solidFill>
                <a:latin typeface="Avenir Next LT Pro"/>
              </a:rPr>
              <a:t>Third level</a:t>
            </a:r>
            <a:endParaRPr b="0" lang="fi-FI" sz="16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a:t>
            </a:r>
            <a:r>
              <a:rPr b="0" lang="en-US" sz="1600" spc="-1" strike="noStrike">
                <a:solidFill>
                  <a:srgbClr val="002830"/>
                </a:solidFill>
                <a:latin typeface="Avenir Next LT Pro"/>
              </a:rPr>
              <a:t>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a:t>
            </a:r>
            <a:r>
              <a:rPr b="0" lang="en-US" sz="1600" spc="-1" strike="noStrike">
                <a:solidFill>
                  <a:srgbClr val="002830"/>
                </a:solidFill>
                <a:latin typeface="Avenir Next LT Pro"/>
              </a:rPr>
              <a:t>level</a:t>
            </a:r>
            <a:endParaRPr b="0" lang="fi-FI" sz="1600" spc="-1" strike="noStrike">
              <a:solidFill>
                <a:srgbClr val="002830"/>
              </a:solidFill>
              <a:latin typeface="Avenir Next LT Pro"/>
            </a:endParaRPr>
          </a:p>
        </p:txBody>
      </p:sp>
      <p:sp>
        <p:nvSpPr>
          <p:cNvPr id="766" name="PlaceHolder 3"/>
          <p:cNvSpPr>
            <a:spLocks noGrp="1"/>
          </p:cNvSpPr>
          <p:nvPr>
            <p:ph type="body"/>
          </p:nvPr>
        </p:nvSpPr>
        <p:spPr>
          <a:xfrm>
            <a:off x="6383160" y="1700280"/>
            <a:ext cx="5257440" cy="648360"/>
          </a:xfrm>
          <a:prstGeom prst="rect">
            <a:avLst/>
          </a:prstGeom>
          <a:noFill/>
          <a:ln w="0">
            <a:noFill/>
          </a:ln>
        </p:spPr>
        <p:txBody>
          <a:bodyPr lIns="0" rIns="0" tIns="0" bIns="0" anchor="b">
            <a:normAutofit/>
          </a:bodyPr>
          <a:p>
            <a:pPr>
              <a:lnSpc>
                <a:spcPct val="100000"/>
              </a:lnSpc>
              <a:spcBef>
                <a:spcPts val="601"/>
              </a:spcBef>
              <a:buNone/>
              <a:tabLst>
                <a:tab algn="l" pos="0"/>
              </a:tabLst>
            </a:pPr>
            <a:r>
              <a:rPr b="0" lang="en-US" sz="2300" spc="-1" strike="noStrike">
                <a:solidFill>
                  <a:srgbClr val="002830"/>
                </a:solidFill>
                <a:latin typeface="Avenir Next LT Pro Demi"/>
              </a:rPr>
              <a:t>Click to edit Master text styles</a:t>
            </a:r>
            <a:endParaRPr b="0" lang="fi-FI" sz="2300" spc="-1" strike="noStrike">
              <a:solidFill>
                <a:srgbClr val="002830"/>
              </a:solidFill>
              <a:latin typeface="Avenir Next LT Pro"/>
            </a:endParaRPr>
          </a:p>
        </p:txBody>
      </p:sp>
      <p:sp>
        <p:nvSpPr>
          <p:cNvPr id="767" name="PlaceHolder 4"/>
          <p:cNvSpPr>
            <a:spLocks noGrp="1"/>
          </p:cNvSpPr>
          <p:nvPr>
            <p:ph type="body"/>
          </p:nvPr>
        </p:nvSpPr>
        <p:spPr>
          <a:xfrm>
            <a:off x="6383160" y="2493000"/>
            <a:ext cx="5257440" cy="3815280"/>
          </a:xfrm>
          <a:prstGeom prst="rect">
            <a:avLst/>
          </a:prstGeom>
          <a:solidFill>
            <a:srgbClr val="ffeee5"/>
          </a:solidFill>
          <a:ln w="0">
            <a:noFill/>
          </a:ln>
        </p:spPr>
        <p:txBody>
          <a:bodyPr lIns="180000" rIns="180000" tIns="216000" bIns="216000" anchor="t">
            <a:noAutofit/>
          </a:bodyPr>
          <a:p>
            <a:pPr marL="263520" indent="-263520">
              <a:lnSpc>
                <a:spcPct val="100000"/>
              </a:lnSpc>
              <a:spcBef>
                <a:spcPts val="601"/>
              </a:spcBef>
              <a:buClr>
                <a:srgbClr val="002830"/>
              </a:buClr>
              <a:buFont typeface="Arial"/>
              <a:buChar char="•"/>
            </a:pPr>
            <a:r>
              <a:rPr b="0" lang="en-US" sz="1800" spc="-1" strike="noStrike">
                <a:solidFill>
                  <a:srgbClr val="002830"/>
                </a:solidFill>
                <a:latin typeface="Avenir Next LT Pro"/>
              </a:rPr>
              <a:t>Click to edit Master text styles</a:t>
            </a:r>
            <a:endParaRPr b="0" lang="fi-FI" sz="18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1800" spc="-1" strike="noStrike">
                <a:solidFill>
                  <a:srgbClr val="002830"/>
                </a:solidFill>
                <a:latin typeface="Avenir Next LT Pro"/>
              </a:rPr>
              <a:t>Second level</a:t>
            </a:r>
            <a:endParaRPr b="0" lang="fi-FI" sz="18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600" spc="-1" strike="noStrike">
                <a:solidFill>
                  <a:srgbClr val="002830"/>
                </a:solidFill>
                <a:latin typeface="Avenir Next LT Pro"/>
              </a:rPr>
              <a:t>Third level</a:t>
            </a:r>
            <a:endParaRPr b="0" lang="fi-FI" sz="16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768" name="PlaceHolder 5"/>
          <p:cNvSpPr>
            <a:spLocks noGrp="1"/>
          </p:cNvSpPr>
          <p:nvPr>
            <p:ph type="dt" idx="46"/>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769" name="PlaceHolder 6"/>
          <p:cNvSpPr>
            <a:spLocks noGrp="1"/>
          </p:cNvSpPr>
          <p:nvPr>
            <p:ph type="ftr" idx="47"/>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770" name="PlaceHolder 7"/>
          <p:cNvSpPr>
            <a:spLocks noGrp="1"/>
          </p:cNvSpPr>
          <p:nvPr>
            <p:ph type="sldNum" idx="48"/>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48F8A520-B859-43B5-A09D-BFC860454C3C}" type="slidenum">
              <a:rPr b="0" lang="en-GB" sz="1000" spc="-1" strike="noStrike">
                <a:solidFill>
                  <a:srgbClr val="002830"/>
                </a:solidFill>
                <a:latin typeface="Avenir Next LT Pro"/>
              </a:rPr>
              <a:t>&lt;number&gt;</a:t>
            </a:fld>
            <a:endParaRPr b="0" lang="af-NA" sz="1000" spc="-1" strike="noStrike">
              <a:latin typeface="Times New Roman"/>
            </a:endParaRPr>
          </a:p>
        </p:txBody>
      </p:sp>
      <p:sp>
        <p:nvSpPr>
          <p:cNvPr id="771" name="PlaceHolder 8"/>
          <p:cNvSpPr>
            <a:spLocks noGrp="1"/>
          </p:cNvSpPr>
          <p:nvPr>
            <p:ph type="title"/>
          </p:nvPr>
        </p:nvSpPr>
        <p:spPr>
          <a:xfrm>
            <a:off x="550800" y="332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Click to edit Master title style</a:t>
            </a:r>
            <a:endParaRPr b="0" lang="fi-FI" sz="3200" spc="-1" strike="noStrike">
              <a:solidFill>
                <a:srgbClr val="002830"/>
              </a:solidFill>
              <a:latin typeface="Avenir Next LT Pro"/>
            </a:endParaRPr>
          </a:p>
        </p:txBody>
      </p:sp>
    </p:spTree>
  </p:cSld>
  <p:clrMap bg1="lt1" bg2="lt2" tx1="dk1" tx2="dk2" accent1="accent1" accent2="accent2" accent3="accent3" accent4="accent4" accent5="accent5" accent6="accent6" hlink="hlink" folHlink="folHlink"/>
  <p:sldLayoutIdLst>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8"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809" name="(logo)" descr="Z:\GRW (grow)\logot\copyright_grow.png"/>
          <p:cNvPicPr/>
          <p:nvPr/>
        </p:nvPicPr>
        <p:blipFill>
          <a:blip r:embed="rId2"/>
          <a:stretch/>
        </p:blipFill>
        <p:spPr>
          <a:xfrm>
            <a:off x="0" y="-36000"/>
            <a:ext cx="59760" cy="17640"/>
          </a:xfrm>
          <a:prstGeom prst="rect">
            <a:avLst/>
          </a:prstGeom>
          <a:ln w="0">
            <a:noFill/>
          </a:ln>
        </p:spPr>
      </p:pic>
      <p:grpSp>
        <p:nvGrpSpPr>
          <p:cNvPr id="810" name="Group 12"/>
          <p:cNvGrpSpPr/>
          <p:nvPr/>
        </p:nvGrpSpPr>
        <p:grpSpPr>
          <a:xfrm>
            <a:off x="11155320" y="332640"/>
            <a:ext cx="755640" cy="480600"/>
            <a:chOff x="11155320" y="332640"/>
            <a:chExt cx="755640" cy="480600"/>
          </a:xfrm>
        </p:grpSpPr>
        <p:sp>
          <p:nvSpPr>
            <p:cNvPr id="811"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812"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813"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814" name="PlaceHolder 1"/>
          <p:cNvSpPr>
            <a:spLocks noGrp="1"/>
          </p:cNvSpPr>
          <p:nvPr>
            <p:ph type="title"/>
          </p:nvPr>
        </p:nvSpPr>
        <p:spPr>
          <a:xfrm>
            <a:off x="550800" y="332640"/>
            <a:ext cx="10081440" cy="1008360"/>
          </a:xfrm>
          <a:prstGeom prst="rect">
            <a:avLst/>
          </a:prstGeom>
          <a:noFill/>
          <a:ln w="0">
            <a:noFill/>
          </a:ln>
        </p:spPr>
        <p:txBody>
          <a:bodyPr lIns="0" rIns="0" tIns="0" bIns="0" anchor="b">
            <a:noAutofit/>
          </a:bodyPr>
          <a:p>
            <a:pPr>
              <a:lnSpc>
                <a:spcPct val="100000"/>
              </a:lnSpc>
              <a:buNone/>
            </a:pPr>
            <a:r>
              <a:rPr b="0" lang="en-GB" sz="3200" spc="-1" strike="noStrike">
                <a:solidFill>
                  <a:srgbClr val="002830"/>
                </a:solidFill>
                <a:latin typeface="Avenir Next LT Pro Demi"/>
              </a:rPr>
              <a:t>Click to edit Master title style</a:t>
            </a:r>
            <a:endParaRPr b="0" lang="fi-FI" sz="3200" spc="-1" strike="noStrike">
              <a:solidFill>
                <a:srgbClr val="002830"/>
              </a:solidFill>
              <a:latin typeface="Avenir Next LT Pro"/>
            </a:endParaRPr>
          </a:p>
        </p:txBody>
      </p:sp>
      <p:sp>
        <p:nvSpPr>
          <p:cNvPr id="815" name="PlaceHolder 2"/>
          <p:cNvSpPr>
            <a:spLocks noGrp="1"/>
          </p:cNvSpPr>
          <p:nvPr>
            <p:ph type="body"/>
          </p:nvPr>
        </p:nvSpPr>
        <p:spPr>
          <a:xfrm>
            <a:off x="550800" y="1700280"/>
            <a:ext cx="3457080" cy="4608000"/>
          </a:xfrm>
          <a:prstGeom prst="rect">
            <a:avLst/>
          </a:prstGeom>
          <a:no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GB" sz="2000" spc="-1" strike="noStrike">
                <a:solidFill>
                  <a:srgbClr val="002830"/>
                </a:solidFill>
                <a:latin typeface="Avenir Next LT Pro"/>
              </a:rPr>
              <a:t>Click to edit Master text 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GB" sz="2000" spc="-1" strike="noStrike">
                <a:solidFill>
                  <a:srgbClr val="002830"/>
                </a:solidFill>
                <a:latin typeface="Avenir Next LT Pro"/>
              </a:rPr>
              <a:t>Second level</a:t>
            </a:r>
            <a:endParaRPr b="0" lang="fi-FI" sz="20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GB" sz="1800" spc="-1" strike="noStrike">
                <a:solidFill>
                  <a:srgbClr val="002830"/>
                </a:solidFill>
                <a:latin typeface="Avenir Next LT Pro"/>
              </a:rPr>
              <a:t>Third level</a:t>
            </a:r>
            <a:endParaRPr b="0" lang="fi-FI" sz="18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GB"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GB"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816" name="PlaceHolder 3"/>
          <p:cNvSpPr>
            <a:spLocks noGrp="1"/>
          </p:cNvSpPr>
          <p:nvPr>
            <p:ph type="body"/>
          </p:nvPr>
        </p:nvSpPr>
        <p:spPr>
          <a:xfrm>
            <a:off x="4367160" y="1700280"/>
            <a:ext cx="3457080" cy="4608000"/>
          </a:xfrm>
          <a:prstGeom prst="rect">
            <a:avLst/>
          </a:prstGeom>
          <a:no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GB" sz="2000" spc="-1" strike="noStrike">
                <a:solidFill>
                  <a:srgbClr val="002830"/>
                </a:solidFill>
                <a:latin typeface="Avenir Next LT Pro"/>
              </a:rPr>
              <a:t>Click to edit Master text 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GB" sz="2000" spc="-1" strike="noStrike">
                <a:solidFill>
                  <a:srgbClr val="002830"/>
                </a:solidFill>
                <a:latin typeface="Avenir Next LT Pro"/>
              </a:rPr>
              <a:t>Second level</a:t>
            </a:r>
            <a:endParaRPr b="0" lang="fi-FI" sz="20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GB" sz="1800" spc="-1" strike="noStrike">
                <a:solidFill>
                  <a:srgbClr val="002830"/>
                </a:solidFill>
                <a:latin typeface="Avenir Next LT Pro"/>
              </a:rPr>
              <a:t>Third level</a:t>
            </a:r>
            <a:endParaRPr b="0" lang="fi-FI" sz="18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GB"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GB"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817" name="PlaceHolder 4"/>
          <p:cNvSpPr>
            <a:spLocks noGrp="1"/>
          </p:cNvSpPr>
          <p:nvPr>
            <p:ph type="dt" idx="49"/>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818" name="PlaceHolder 5"/>
          <p:cNvSpPr>
            <a:spLocks noGrp="1"/>
          </p:cNvSpPr>
          <p:nvPr>
            <p:ph type="ftr" idx="50"/>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819" name="PlaceHolder 6"/>
          <p:cNvSpPr>
            <a:spLocks noGrp="1"/>
          </p:cNvSpPr>
          <p:nvPr>
            <p:ph type="sldNum" idx="51"/>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064882B0-5CC5-459B-8F26-CDB652DDFF91}" type="slidenum">
              <a:rPr b="0" lang="en-GB" sz="1000" spc="-1" strike="noStrike">
                <a:solidFill>
                  <a:srgbClr val="002830"/>
                </a:solidFill>
                <a:latin typeface="Avenir Next LT Pro"/>
              </a:rPr>
              <a:t>&lt;number&gt;</a:t>
            </a:fld>
            <a:endParaRPr b="0" lang="af-NA" sz="1000" spc="-1" strike="noStrike">
              <a:latin typeface="Times New Roman"/>
            </a:endParaRPr>
          </a:p>
        </p:txBody>
      </p:sp>
      <p:sp>
        <p:nvSpPr>
          <p:cNvPr id="820" name="PlaceHolder 7"/>
          <p:cNvSpPr>
            <a:spLocks noGrp="1"/>
          </p:cNvSpPr>
          <p:nvPr>
            <p:ph type="body"/>
          </p:nvPr>
        </p:nvSpPr>
        <p:spPr>
          <a:xfrm>
            <a:off x="8183520" y="1700280"/>
            <a:ext cx="3457080" cy="1080360"/>
          </a:xfrm>
          <a:prstGeom prst="rect">
            <a:avLst/>
          </a:prstGeom>
          <a:no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GB" sz="2000" spc="-1" strike="noStrike">
                <a:solidFill>
                  <a:srgbClr val="002830"/>
                </a:solidFill>
                <a:latin typeface="Avenir Next LT Pro"/>
              </a:rPr>
              <a:t>Click to edit Master text 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GB" sz="2000" spc="-1" strike="noStrike">
                <a:solidFill>
                  <a:srgbClr val="002830"/>
                </a:solidFill>
                <a:latin typeface="Avenir Next LT Pro"/>
              </a:rPr>
              <a:t>Second level</a:t>
            </a:r>
            <a:endParaRPr b="0" lang="fi-FI" sz="2000" spc="-1" strike="noStrike">
              <a:solidFill>
                <a:srgbClr val="002830"/>
              </a:solidFill>
              <a:latin typeface="Avenir Next LT Pro"/>
            </a:endParaRPr>
          </a:p>
        </p:txBody>
      </p:sp>
      <p:sp>
        <p:nvSpPr>
          <p:cNvPr id="821" name="PlaceHolder 8"/>
          <p:cNvSpPr>
            <a:spLocks noGrp="1"/>
          </p:cNvSpPr>
          <p:nvPr>
            <p:ph type="body"/>
          </p:nvPr>
        </p:nvSpPr>
        <p:spPr>
          <a:xfrm>
            <a:off x="8183520" y="2997000"/>
            <a:ext cx="3457080" cy="1583640"/>
          </a:xfrm>
          <a:prstGeom prst="rect">
            <a:avLst/>
          </a:prstGeom>
          <a:solidFill>
            <a:srgbClr val="02284f"/>
          </a:solidFill>
          <a:ln w="0">
            <a:noFill/>
          </a:ln>
        </p:spPr>
        <p:txBody>
          <a:bodyPr lIns="180000" rIns="180000" tIns="216000" bIns="216000" anchor="ctr">
            <a:normAutofit/>
          </a:bodyPr>
          <a:p>
            <a:pPr algn="ctr">
              <a:lnSpc>
                <a:spcPct val="100000"/>
              </a:lnSpc>
              <a:spcBef>
                <a:spcPts val="601"/>
              </a:spcBef>
              <a:buNone/>
              <a:tabLst>
                <a:tab algn="l" pos="0"/>
              </a:tabLst>
            </a:pPr>
            <a:r>
              <a:rPr b="0" lang="en-GB" sz="1800" spc="-1" strike="noStrike">
                <a:solidFill>
                  <a:srgbClr val="ffffff"/>
                </a:solidFill>
                <a:latin typeface="Avenir Next LT Pro Demi"/>
              </a:rPr>
              <a:t>Click to edit Master text styles</a:t>
            </a:r>
            <a:endParaRPr b="0" lang="fi-FI" sz="1800" spc="-1" strike="noStrike">
              <a:solidFill>
                <a:srgbClr val="002830"/>
              </a:solidFill>
              <a:latin typeface="Avenir Next LT Pro"/>
            </a:endParaRPr>
          </a:p>
        </p:txBody>
      </p:sp>
      <p:sp>
        <p:nvSpPr>
          <p:cNvPr id="822" name="PlaceHolder 9"/>
          <p:cNvSpPr>
            <a:spLocks noGrp="1"/>
          </p:cNvSpPr>
          <p:nvPr>
            <p:ph type="body"/>
          </p:nvPr>
        </p:nvSpPr>
        <p:spPr>
          <a:xfrm>
            <a:off x="8197560" y="4786560"/>
            <a:ext cx="3443040" cy="1511280"/>
          </a:xfrm>
          <a:prstGeom prst="rect">
            <a:avLst/>
          </a:prstGeom>
          <a:solidFill>
            <a:srgbClr val="c8e0f5"/>
          </a:solidFill>
          <a:ln w="0">
            <a:noFill/>
          </a:ln>
        </p:spPr>
        <p:txBody>
          <a:bodyPr lIns="180000" rIns="180000" tIns="216000" bIns="216000" anchor="ctr">
            <a:normAutofit/>
          </a:bodyPr>
          <a:p>
            <a:pPr algn="ctr">
              <a:lnSpc>
                <a:spcPct val="100000"/>
              </a:lnSpc>
              <a:spcBef>
                <a:spcPts val="601"/>
              </a:spcBef>
              <a:buNone/>
              <a:tabLst>
                <a:tab algn="l" pos="0"/>
              </a:tabLst>
            </a:pPr>
            <a:r>
              <a:rPr b="0" lang="en-GB" sz="1800" spc="-1" strike="noStrike">
                <a:solidFill>
                  <a:srgbClr val="002830"/>
                </a:solidFill>
                <a:latin typeface="Avenir Next LT Pro Demi"/>
              </a:rPr>
              <a:t>Click to edit Master text styles</a:t>
            </a:r>
            <a:endParaRPr b="0" lang="fi-FI" sz="1800" spc="-1" strike="noStrike">
              <a:solidFill>
                <a:srgbClr val="002830"/>
              </a:solidFill>
              <a:latin typeface="Avenir Next LT Pro"/>
            </a:endParaRPr>
          </a:p>
        </p:txBody>
      </p:sp>
    </p:spTree>
  </p:cSld>
  <p:clrMap bg1="lt1" bg2="lt2" tx1="dk1" tx2="dk2" accent1="accent1" accent2="accent2" accent3="accent3" accent4="accent4" accent5="accent5" accent6="accent6" hlink="hlink" folHlink="folHlink"/>
  <p:sldLayoutIdLst>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ee5"/>
        </a:solidFill>
      </p:bgPr>
    </p:bg>
    <p:spTree>
      <p:nvGrpSpPr>
        <p:cNvPr id="1" name=""/>
        <p:cNvGrpSpPr/>
        <p:nvPr/>
      </p:nvGrpSpPr>
      <p:grpSpPr>
        <a:xfrm>
          <a:off x="0" y="0"/>
          <a:ext cx="0" cy="0"/>
          <a:chOff x="0" y="0"/>
          <a:chExt cx="0" cy="0"/>
        </a:xfrm>
      </p:grpSpPr>
      <p:grpSp>
        <p:nvGrpSpPr>
          <p:cNvPr id="49" name="Group 32"/>
          <p:cNvGrpSpPr/>
          <p:nvPr/>
        </p:nvGrpSpPr>
        <p:grpSpPr>
          <a:xfrm>
            <a:off x="11155320" y="332640"/>
            <a:ext cx="755640" cy="480600"/>
            <a:chOff x="11155320" y="332640"/>
            <a:chExt cx="755640" cy="480600"/>
          </a:xfrm>
        </p:grpSpPr>
        <p:sp>
          <p:nvSpPr>
            <p:cNvPr id="50"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51"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52"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53"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54" name="(logo)" descr="Z:\GRW (grow)\logot\copyright_grow.png"/>
          <p:cNvPicPr/>
          <p:nvPr/>
        </p:nvPicPr>
        <p:blipFill>
          <a:blip r:embed="rId2"/>
          <a:stretch/>
        </p:blipFill>
        <p:spPr>
          <a:xfrm>
            <a:off x="0" y="-36000"/>
            <a:ext cx="59760" cy="17640"/>
          </a:xfrm>
          <a:prstGeom prst="rect">
            <a:avLst/>
          </a:prstGeom>
          <a:ln w="0">
            <a:noFill/>
          </a:ln>
        </p:spPr>
      </p:pic>
      <p:sp>
        <p:nvSpPr>
          <p:cNvPr id="55" name="PlaceHolder 1"/>
          <p:cNvSpPr>
            <a:spLocks noGrp="1"/>
          </p:cNvSpPr>
          <p:nvPr>
            <p:ph type="body"/>
          </p:nvPr>
        </p:nvSpPr>
        <p:spPr>
          <a:xfrm>
            <a:off x="4008600" y="0"/>
            <a:ext cx="8183160" cy="6857640"/>
          </a:xfrm>
          <a:prstGeom prst="rect">
            <a:avLst/>
          </a:prstGeom>
          <a:solidFill>
            <a:srgbClr val="f2f2f2"/>
          </a:solidFill>
          <a:ln w="0">
            <a:noFill/>
          </a:ln>
        </p:spPr>
        <p:txBody>
          <a:bodyPr lIns="90000" rIns="90000" tIns="45000" bIns="45000" anchor="t">
            <a:normAutofit/>
          </a:bodyPr>
          <a:p>
            <a:pPr>
              <a:lnSpc>
                <a:spcPct val="100000"/>
              </a:lnSpc>
              <a:buNone/>
              <a:tabLst>
                <a:tab algn="l" pos="0"/>
              </a:tabLst>
            </a:pPr>
            <a:r>
              <a:rPr b="0" lang="en-GB" sz="1200" spc="-1" strike="noStrike">
                <a:solidFill>
                  <a:srgbClr val="002830"/>
                </a:solidFill>
                <a:latin typeface="Avenir Next LT Pro"/>
              </a:rPr>
              <a:t>Drag Picture here</a:t>
            </a:r>
            <a:endParaRPr b="0" lang="fi-FI" sz="1200" spc="-1" strike="noStrike">
              <a:solidFill>
                <a:srgbClr val="002830"/>
              </a:solidFill>
              <a:latin typeface="Avenir Next LT Pro"/>
            </a:endParaRPr>
          </a:p>
        </p:txBody>
      </p:sp>
      <p:sp>
        <p:nvSpPr>
          <p:cNvPr id="56" name="PlaceHolder 2"/>
          <p:cNvSpPr>
            <a:spLocks noGrp="1"/>
          </p:cNvSpPr>
          <p:nvPr>
            <p:ph type="title"/>
          </p:nvPr>
        </p:nvSpPr>
        <p:spPr>
          <a:xfrm>
            <a:off x="1019520" y="2349000"/>
            <a:ext cx="8532720" cy="2376000"/>
          </a:xfrm>
          <a:prstGeom prst="rect">
            <a:avLst/>
          </a:prstGeom>
          <a:solidFill>
            <a:srgbClr val="ffffff"/>
          </a:solidFill>
          <a:ln w="0">
            <a:noFill/>
          </a:ln>
        </p:spPr>
        <p:txBody>
          <a:bodyPr lIns="360000" rIns="360000" tIns="216000" bIns="1080000" anchor="b">
            <a:normAutofit/>
          </a:bodyPr>
          <a:p>
            <a:pPr>
              <a:lnSpc>
                <a:spcPct val="100000"/>
              </a:lnSpc>
              <a:buNone/>
            </a:pPr>
            <a:r>
              <a:rPr b="0" lang="en-US" sz="3500" spc="-1" strike="noStrike">
                <a:solidFill>
                  <a:srgbClr val="002830"/>
                </a:solidFill>
                <a:latin typeface="Avenir Next LT Pro Demi"/>
              </a:rPr>
              <a:t>C</a:t>
            </a:r>
            <a:r>
              <a:rPr b="0" lang="en-US" sz="3500" spc="-1" strike="noStrike">
                <a:solidFill>
                  <a:srgbClr val="002830"/>
                </a:solidFill>
                <a:latin typeface="Avenir Next LT Pro Demi"/>
              </a:rPr>
              <a:t>li</a:t>
            </a:r>
            <a:r>
              <a:rPr b="0" lang="en-US" sz="3500" spc="-1" strike="noStrike">
                <a:solidFill>
                  <a:srgbClr val="002830"/>
                </a:solidFill>
                <a:latin typeface="Avenir Next LT Pro Demi"/>
              </a:rPr>
              <a:t>c</a:t>
            </a:r>
            <a:r>
              <a:rPr b="0" lang="en-US" sz="3500" spc="-1" strike="noStrike">
                <a:solidFill>
                  <a:srgbClr val="002830"/>
                </a:solidFill>
                <a:latin typeface="Avenir Next LT Pro Demi"/>
              </a:rPr>
              <a:t>k </a:t>
            </a:r>
            <a:r>
              <a:rPr b="0" lang="en-US" sz="3500" spc="-1" strike="noStrike">
                <a:solidFill>
                  <a:srgbClr val="002830"/>
                </a:solidFill>
                <a:latin typeface="Avenir Next LT Pro Demi"/>
              </a:rPr>
              <a:t>t</a:t>
            </a:r>
            <a:r>
              <a:rPr b="0" lang="en-US" sz="3500" spc="-1" strike="noStrike">
                <a:solidFill>
                  <a:srgbClr val="002830"/>
                </a:solidFill>
                <a:latin typeface="Avenir Next LT Pro Demi"/>
              </a:rPr>
              <a:t>o </a:t>
            </a:r>
            <a:r>
              <a:rPr b="0" lang="en-US" sz="3500" spc="-1" strike="noStrike">
                <a:solidFill>
                  <a:srgbClr val="002830"/>
                </a:solidFill>
                <a:latin typeface="Avenir Next LT Pro Demi"/>
              </a:rPr>
              <a:t>e</a:t>
            </a:r>
            <a:r>
              <a:rPr b="0" lang="en-US" sz="3500" spc="-1" strike="noStrike">
                <a:solidFill>
                  <a:srgbClr val="002830"/>
                </a:solidFill>
                <a:latin typeface="Avenir Next LT Pro Demi"/>
              </a:rPr>
              <a:t>d</a:t>
            </a:r>
            <a:r>
              <a:rPr b="0" lang="en-US" sz="3500" spc="-1" strike="noStrike">
                <a:solidFill>
                  <a:srgbClr val="002830"/>
                </a:solidFill>
                <a:latin typeface="Avenir Next LT Pro Demi"/>
              </a:rPr>
              <a:t>it </a:t>
            </a:r>
            <a:r>
              <a:rPr b="0" lang="en-US" sz="3500" spc="-1" strike="noStrike">
                <a:solidFill>
                  <a:srgbClr val="002830"/>
                </a:solidFill>
                <a:latin typeface="Avenir Next LT Pro Demi"/>
              </a:rPr>
              <a:t>M</a:t>
            </a:r>
            <a:r>
              <a:rPr b="0" lang="en-US" sz="3500" spc="-1" strike="noStrike">
                <a:solidFill>
                  <a:srgbClr val="002830"/>
                </a:solidFill>
                <a:latin typeface="Avenir Next LT Pro Demi"/>
              </a:rPr>
              <a:t>a</a:t>
            </a:r>
            <a:r>
              <a:rPr b="0" lang="en-US" sz="3500" spc="-1" strike="noStrike">
                <a:solidFill>
                  <a:srgbClr val="002830"/>
                </a:solidFill>
                <a:latin typeface="Avenir Next LT Pro Demi"/>
              </a:rPr>
              <a:t>s</a:t>
            </a:r>
            <a:r>
              <a:rPr b="0" lang="en-US" sz="3500" spc="-1" strike="noStrike">
                <a:solidFill>
                  <a:srgbClr val="002830"/>
                </a:solidFill>
                <a:latin typeface="Avenir Next LT Pro Demi"/>
              </a:rPr>
              <a:t>t</a:t>
            </a:r>
            <a:r>
              <a:rPr b="0" lang="en-US" sz="3500" spc="-1" strike="noStrike">
                <a:solidFill>
                  <a:srgbClr val="002830"/>
                </a:solidFill>
                <a:latin typeface="Avenir Next LT Pro Demi"/>
              </a:rPr>
              <a:t>e</a:t>
            </a:r>
            <a:r>
              <a:rPr b="0" lang="en-US" sz="3500" spc="-1" strike="noStrike">
                <a:solidFill>
                  <a:srgbClr val="002830"/>
                </a:solidFill>
                <a:latin typeface="Avenir Next LT Pro Demi"/>
              </a:rPr>
              <a:t>r </a:t>
            </a:r>
            <a:r>
              <a:rPr b="0" lang="en-US" sz="3500" spc="-1" strike="noStrike">
                <a:solidFill>
                  <a:srgbClr val="002830"/>
                </a:solidFill>
                <a:latin typeface="Avenir Next LT Pro Demi"/>
              </a:rPr>
              <a:t>ti</a:t>
            </a:r>
            <a:r>
              <a:rPr b="0" lang="en-US" sz="3500" spc="-1" strike="noStrike">
                <a:solidFill>
                  <a:srgbClr val="002830"/>
                </a:solidFill>
                <a:latin typeface="Avenir Next LT Pro Demi"/>
              </a:rPr>
              <a:t>tl</a:t>
            </a:r>
            <a:r>
              <a:rPr b="0" lang="en-US" sz="3500" spc="-1" strike="noStrike">
                <a:solidFill>
                  <a:srgbClr val="002830"/>
                </a:solidFill>
                <a:latin typeface="Avenir Next LT Pro Demi"/>
              </a:rPr>
              <a:t>e </a:t>
            </a:r>
            <a:r>
              <a:rPr b="0" lang="en-US" sz="3500" spc="-1" strike="noStrike">
                <a:solidFill>
                  <a:srgbClr val="002830"/>
                </a:solidFill>
                <a:latin typeface="Avenir Next LT Pro Demi"/>
              </a:rPr>
              <a:t>s</a:t>
            </a:r>
            <a:r>
              <a:rPr b="0" lang="en-US" sz="3500" spc="-1" strike="noStrike">
                <a:solidFill>
                  <a:srgbClr val="002830"/>
                </a:solidFill>
                <a:latin typeface="Avenir Next LT Pro Demi"/>
              </a:rPr>
              <a:t>t</a:t>
            </a:r>
            <a:r>
              <a:rPr b="0" lang="en-US" sz="3500" spc="-1" strike="noStrike">
                <a:solidFill>
                  <a:srgbClr val="002830"/>
                </a:solidFill>
                <a:latin typeface="Avenir Next LT Pro Demi"/>
              </a:rPr>
              <a:t>y</a:t>
            </a:r>
            <a:r>
              <a:rPr b="0" lang="en-US" sz="3500" spc="-1" strike="noStrike">
                <a:solidFill>
                  <a:srgbClr val="002830"/>
                </a:solidFill>
                <a:latin typeface="Avenir Next LT Pro Demi"/>
              </a:rPr>
              <a:t>l</a:t>
            </a:r>
            <a:r>
              <a:rPr b="0" lang="en-US" sz="3500" spc="-1" strike="noStrike">
                <a:solidFill>
                  <a:srgbClr val="002830"/>
                </a:solidFill>
                <a:latin typeface="Avenir Next LT Pro Demi"/>
              </a:rPr>
              <a:t>e</a:t>
            </a:r>
            <a:endParaRPr b="0" lang="fi-FI" sz="3500" spc="-1" strike="noStrike">
              <a:solidFill>
                <a:srgbClr val="002830"/>
              </a:solidFill>
              <a:latin typeface="Avenir Next LT Pro"/>
            </a:endParaRPr>
          </a:p>
        </p:txBody>
      </p:sp>
      <p:sp>
        <p:nvSpPr>
          <p:cNvPr id="57" name="PlaceHolder 3"/>
          <p:cNvSpPr>
            <a:spLocks noGrp="1"/>
          </p:cNvSpPr>
          <p:nvPr>
            <p:ph type="dt" idx="4"/>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58" name="PlaceHolder 4"/>
          <p:cNvSpPr>
            <a:spLocks noGrp="1"/>
          </p:cNvSpPr>
          <p:nvPr>
            <p:ph type="ftr" idx="5"/>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59" name="PlaceHolder 5"/>
          <p:cNvSpPr>
            <a:spLocks noGrp="1"/>
          </p:cNvSpPr>
          <p:nvPr>
            <p:ph type="sldNum" idx="6"/>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E1516623-78A1-4353-92E3-A286BB95F3C3}" type="slidenum">
              <a:rPr b="0" lang="en-GB" sz="1000" spc="-1" strike="noStrike">
                <a:solidFill>
                  <a:srgbClr val="002830"/>
                </a:solidFill>
                <a:latin typeface="Avenir Next LT Pro"/>
              </a:rPr>
              <a:t>&lt;number&gt;</a:t>
            </a:fld>
            <a:endParaRPr b="0" lang="af-NA" sz="1000" spc="-1" strike="noStrike">
              <a:latin typeface="Times New Roman"/>
            </a:endParaRPr>
          </a:p>
        </p:txBody>
      </p:sp>
      <p:sp>
        <p:nvSpPr>
          <p:cNvPr id="60" name="Rectangle 8"/>
          <p:cNvSpPr/>
          <p:nvPr/>
        </p:nvSpPr>
        <p:spPr>
          <a:xfrm>
            <a:off x="983520" y="2349000"/>
            <a:ext cx="35640" cy="2376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p:style>
      </p:sp>
      <p:grpSp>
        <p:nvGrpSpPr>
          <p:cNvPr id="61" name="Group 9"/>
          <p:cNvGrpSpPr/>
          <p:nvPr/>
        </p:nvGrpSpPr>
        <p:grpSpPr>
          <a:xfrm>
            <a:off x="430920" y="891000"/>
            <a:ext cx="1583640" cy="1007280"/>
            <a:chOff x="430920" y="891000"/>
            <a:chExt cx="1583640" cy="1007280"/>
          </a:xfrm>
        </p:grpSpPr>
        <p:sp>
          <p:nvSpPr>
            <p:cNvPr id="62" name="Freeform 7"/>
            <p:cNvSpPr/>
            <p:nvPr/>
          </p:nvSpPr>
          <p:spPr>
            <a:xfrm>
              <a:off x="984240" y="1760040"/>
              <a:ext cx="471600" cy="13824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63" name="Freeform 8"/>
            <p:cNvSpPr/>
            <p:nvPr/>
          </p:nvSpPr>
          <p:spPr>
            <a:xfrm>
              <a:off x="430920" y="1288800"/>
              <a:ext cx="791640" cy="39744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64" name="Freeform 9"/>
            <p:cNvSpPr/>
            <p:nvPr/>
          </p:nvSpPr>
          <p:spPr>
            <a:xfrm>
              <a:off x="1222920" y="891000"/>
              <a:ext cx="791640" cy="39744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01" name="Group 32"/>
          <p:cNvGrpSpPr/>
          <p:nvPr/>
        </p:nvGrpSpPr>
        <p:grpSpPr>
          <a:xfrm>
            <a:off x="11155320" y="332640"/>
            <a:ext cx="755640" cy="480600"/>
            <a:chOff x="11155320" y="332640"/>
            <a:chExt cx="755640" cy="480600"/>
          </a:xfrm>
        </p:grpSpPr>
        <p:sp>
          <p:nvSpPr>
            <p:cNvPr id="102"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103"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104"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105"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106" name="(logo)" descr="Z:\GRW (grow)\logot\copyright_grow.png"/>
          <p:cNvPicPr/>
          <p:nvPr/>
        </p:nvPicPr>
        <p:blipFill>
          <a:blip r:embed="rId2"/>
          <a:stretch/>
        </p:blipFill>
        <p:spPr>
          <a:xfrm>
            <a:off x="0" y="-36000"/>
            <a:ext cx="59760" cy="17640"/>
          </a:xfrm>
          <a:prstGeom prst="rect">
            <a:avLst/>
          </a:prstGeom>
          <a:ln w="0">
            <a:noFill/>
          </a:ln>
        </p:spPr>
      </p:pic>
      <p:sp>
        <p:nvSpPr>
          <p:cNvPr id="107" name="PlaceHolder 1"/>
          <p:cNvSpPr>
            <a:spLocks noGrp="1"/>
          </p:cNvSpPr>
          <p:nvPr>
            <p:ph type="title"/>
          </p:nvPr>
        </p:nvSpPr>
        <p:spPr>
          <a:xfrm>
            <a:off x="550800" y="332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Click to edit Master title style</a:t>
            </a:r>
            <a:endParaRPr b="0" lang="fi-FI" sz="3200" spc="-1" strike="noStrike">
              <a:solidFill>
                <a:srgbClr val="002830"/>
              </a:solidFill>
              <a:latin typeface="Avenir Next LT Pro"/>
            </a:endParaRPr>
          </a:p>
        </p:txBody>
      </p:sp>
      <p:sp>
        <p:nvSpPr>
          <p:cNvPr id="108" name="PlaceHolder 2"/>
          <p:cNvSpPr>
            <a:spLocks noGrp="1"/>
          </p:cNvSpPr>
          <p:nvPr>
            <p:ph type="body"/>
          </p:nvPr>
        </p:nvSpPr>
        <p:spPr>
          <a:xfrm>
            <a:off x="550800" y="1700280"/>
            <a:ext cx="5257440" cy="4608000"/>
          </a:xfrm>
          <a:prstGeom prst="rect">
            <a:avLst/>
          </a:prstGeom>
          <a:no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Click to edit Master text 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2000" spc="-1" strike="noStrike">
                <a:solidFill>
                  <a:srgbClr val="002830"/>
                </a:solidFill>
                <a:latin typeface="Avenir Next LT Pro"/>
              </a:rPr>
              <a:t>Second level</a:t>
            </a:r>
            <a:endParaRPr b="0" lang="fi-FI" sz="20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800" spc="-1" strike="noStrike">
                <a:solidFill>
                  <a:srgbClr val="002830"/>
                </a:solidFill>
                <a:latin typeface="Avenir Next LT Pro"/>
              </a:rPr>
              <a:t>Third level</a:t>
            </a:r>
            <a:endParaRPr b="0" lang="fi-FI" sz="18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109" name="PlaceHolder 3"/>
          <p:cNvSpPr>
            <a:spLocks noGrp="1"/>
          </p:cNvSpPr>
          <p:nvPr>
            <p:ph type="body"/>
          </p:nvPr>
        </p:nvSpPr>
        <p:spPr>
          <a:xfrm>
            <a:off x="6383160" y="1700280"/>
            <a:ext cx="5257440" cy="1440360"/>
          </a:xfrm>
          <a:prstGeom prst="rect">
            <a:avLst/>
          </a:prstGeom>
          <a:no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Click </a:t>
            </a:r>
            <a:r>
              <a:rPr b="0" lang="en-US" sz="2000" spc="-1" strike="noStrike">
                <a:solidFill>
                  <a:srgbClr val="002830"/>
                </a:solidFill>
                <a:latin typeface="Avenir Next LT Pro"/>
              </a:rPr>
              <a:t>to edit </a:t>
            </a:r>
            <a:r>
              <a:rPr b="0" lang="en-US" sz="2000" spc="-1" strike="noStrike">
                <a:solidFill>
                  <a:srgbClr val="002830"/>
                </a:solidFill>
                <a:latin typeface="Avenir Next LT Pro"/>
              </a:rPr>
              <a:t>Master </a:t>
            </a:r>
            <a:r>
              <a:rPr b="0" lang="en-US" sz="2000" spc="-1" strike="noStrike">
                <a:solidFill>
                  <a:srgbClr val="002830"/>
                </a:solidFill>
                <a:latin typeface="Avenir Next LT Pro"/>
              </a:rPr>
              <a:t>text </a:t>
            </a:r>
            <a:r>
              <a:rPr b="0" lang="en-US" sz="2000" spc="-1" strike="noStrike">
                <a:solidFill>
                  <a:srgbClr val="002830"/>
                </a:solidFill>
                <a:latin typeface="Avenir Next LT Pro"/>
              </a:rPr>
              <a:t>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2000" spc="-1" strike="noStrike">
                <a:solidFill>
                  <a:srgbClr val="002830"/>
                </a:solidFill>
                <a:latin typeface="Avenir Next LT Pro"/>
              </a:rPr>
              <a:t>Seco</a:t>
            </a:r>
            <a:r>
              <a:rPr b="0" lang="en-US" sz="2000" spc="-1" strike="noStrike">
                <a:solidFill>
                  <a:srgbClr val="002830"/>
                </a:solidFill>
                <a:latin typeface="Avenir Next LT Pro"/>
              </a:rPr>
              <a:t>nd </a:t>
            </a:r>
            <a:r>
              <a:rPr b="0" lang="en-US" sz="2000" spc="-1" strike="noStrike">
                <a:solidFill>
                  <a:srgbClr val="002830"/>
                </a:solidFill>
                <a:latin typeface="Avenir Next LT Pro"/>
              </a:rPr>
              <a:t>level</a:t>
            </a:r>
            <a:endParaRPr b="0" lang="fi-FI" sz="20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800" spc="-1" strike="noStrike">
                <a:solidFill>
                  <a:srgbClr val="002830"/>
                </a:solidFill>
                <a:latin typeface="Avenir Next LT Pro"/>
              </a:rPr>
              <a:t>Thi</a:t>
            </a:r>
            <a:r>
              <a:rPr b="0" lang="en-US" sz="1800" spc="-1" strike="noStrike">
                <a:solidFill>
                  <a:srgbClr val="002830"/>
                </a:solidFill>
                <a:latin typeface="Avenir Next LT Pro"/>
              </a:rPr>
              <a:t>rd </a:t>
            </a:r>
            <a:r>
              <a:rPr b="0" lang="en-US" sz="1800" spc="-1" strike="noStrike">
                <a:solidFill>
                  <a:srgbClr val="002830"/>
                </a:solidFill>
                <a:latin typeface="Avenir Next LT Pro"/>
              </a:rPr>
              <a:t>lev</a:t>
            </a:r>
            <a:r>
              <a:rPr b="0" lang="en-US" sz="1800" spc="-1" strike="noStrike">
                <a:solidFill>
                  <a:srgbClr val="002830"/>
                </a:solidFill>
                <a:latin typeface="Avenir Next LT Pro"/>
              </a:rPr>
              <a:t>el</a:t>
            </a:r>
            <a:endParaRPr b="0" lang="fi-FI" sz="1800" spc="-1" strike="noStrike">
              <a:solidFill>
                <a:srgbClr val="002830"/>
              </a:solidFill>
              <a:latin typeface="Avenir Next LT Pro"/>
            </a:endParaRPr>
          </a:p>
        </p:txBody>
      </p:sp>
      <p:sp>
        <p:nvSpPr>
          <p:cNvPr id="110" name="PlaceHolder 4"/>
          <p:cNvSpPr>
            <a:spLocks noGrp="1"/>
          </p:cNvSpPr>
          <p:nvPr>
            <p:ph type="dt" idx="7"/>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111" name="PlaceHolder 5"/>
          <p:cNvSpPr>
            <a:spLocks noGrp="1"/>
          </p:cNvSpPr>
          <p:nvPr>
            <p:ph type="ftr" idx="8"/>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112" name="PlaceHolder 6"/>
          <p:cNvSpPr>
            <a:spLocks noGrp="1"/>
          </p:cNvSpPr>
          <p:nvPr>
            <p:ph type="sldNum" idx="9"/>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7BBE2C8E-77C7-4799-9D34-2A7BF478D985}" type="slidenum">
              <a:rPr b="0" lang="en-GB" sz="1000" spc="-1" strike="noStrike">
                <a:solidFill>
                  <a:srgbClr val="002830"/>
                </a:solidFill>
                <a:latin typeface="Avenir Next LT Pro"/>
              </a:rPr>
              <a:t>&lt;number&gt;</a:t>
            </a:fld>
            <a:endParaRPr b="0" lang="af-NA" sz="1000" spc="-1" strike="noStrike">
              <a:latin typeface="Times New Roman"/>
            </a:endParaRPr>
          </a:p>
        </p:txBody>
      </p:sp>
      <p:sp>
        <p:nvSpPr>
          <p:cNvPr id="113" name="PlaceHolder 7"/>
          <p:cNvSpPr>
            <a:spLocks noGrp="1"/>
          </p:cNvSpPr>
          <p:nvPr>
            <p:ph type="body"/>
          </p:nvPr>
        </p:nvSpPr>
        <p:spPr>
          <a:xfrm>
            <a:off x="6383160" y="3429000"/>
            <a:ext cx="2448360" cy="2879280"/>
          </a:xfrm>
          <a:prstGeom prst="rect">
            <a:avLst/>
          </a:prstGeom>
          <a:solidFill>
            <a:srgbClr val="02284f"/>
          </a:solidFill>
          <a:ln w="0">
            <a:noFill/>
          </a:ln>
        </p:spPr>
        <p:txBody>
          <a:bodyPr lIns="180000" rIns="180000" tIns="216000" bIns="216000" anchor="ctr">
            <a:normAutofit/>
          </a:bodyPr>
          <a:p>
            <a:pPr algn="ctr">
              <a:lnSpc>
                <a:spcPct val="100000"/>
              </a:lnSpc>
              <a:spcBef>
                <a:spcPts val="601"/>
              </a:spcBef>
              <a:buNone/>
              <a:tabLst>
                <a:tab algn="l" pos="0"/>
              </a:tabLst>
            </a:pPr>
            <a:r>
              <a:rPr b="0" lang="en-US" sz="1800" spc="-1" strike="noStrike">
                <a:solidFill>
                  <a:srgbClr val="ffffff"/>
                </a:solidFill>
                <a:latin typeface="Avenir Next LT Pro Demi"/>
              </a:rPr>
              <a:t>Click to edit Master text styles</a:t>
            </a:r>
            <a:endParaRPr b="0" lang="fi-FI" sz="1800" spc="-1" strike="noStrike">
              <a:solidFill>
                <a:srgbClr val="002830"/>
              </a:solidFill>
              <a:latin typeface="Avenir Next LT Pro"/>
            </a:endParaRPr>
          </a:p>
        </p:txBody>
      </p:sp>
      <p:sp>
        <p:nvSpPr>
          <p:cNvPr id="114" name="PlaceHolder 8"/>
          <p:cNvSpPr>
            <a:spLocks noGrp="1"/>
          </p:cNvSpPr>
          <p:nvPr>
            <p:ph type="body"/>
          </p:nvPr>
        </p:nvSpPr>
        <p:spPr>
          <a:xfrm>
            <a:off x="9191880" y="3429000"/>
            <a:ext cx="2448720" cy="2879280"/>
          </a:xfrm>
          <a:prstGeom prst="rect">
            <a:avLst/>
          </a:prstGeom>
          <a:solidFill>
            <a:srgbClr val="ffeee5"/>
          </a:solidFill>
          <a:ln w="0">
            <a:noFill/>
          </a:ln>
        </p:spPr>
        <p:txBody>
          <a:bodyPr lIns="180000" rIns="180000" tIns="216000" bIns="216000" anchor="ctr">
            <a:normAutofit/>
          </a:bodyPr>
          <a:p>
            <a:pPr algn="ctr">
              <a:lnSpc>
                <a:spcPct val="100000"/>
              </a:lnSpc>
              <a:spcBef>
                <a:spcPts val="601"/>
              </a:spcBef>
              <a:buNone/>
              <a:tabLst>
                <a:tab algn="l" pos="0"/>
              </a:tabLst>
            </a:pPr>
            <a:r>
              <a:rPr b="0" lang="en-US" sz="1800" spc="-1" strike="noStrike">
                <a:solidFill>
                  <a:srgbClr val="002830"/>
                </a:solidFill>
                <a:latin typeface="Avenir Next LT Pro Demi"/>
              </a:rPr>
              <a:t>Click to edit </a:t>
            </a:r>
            <a:r>
              <a:rPr b="0" lang="en-US" sz="1800" spc="-1" strike="noStrike">
                <a:solidFill>
                  <a:srgbClr val="002830"/>
                </a:solidFill>
                <a:latin typeface="Avenir Next LT Pro Demi"/>
              </a:rPr>
              <a:t>Master text styles</a:t>
            </a:r>
            <a:endParaRPr b="0" lang="fi-FI" sz="1800" spc="-1" strike="noStrike">
              <a:solidFill>
                <a:srgbClr val="002830"/>
              </a:solidFill>
              <a:latin typeface="Avenir Next LT Pro"/>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51" name="Group 32"/>
          <p:cNvGrpSpPr/>
          <p:nvPr/>
        </p:nvGrpSpPr>
        <p:grpSpPr>
          <a:xfrm>
            <a:off x="11155320" y="332640"/>
            <a:ext cx="755640" cy="480600"/>
            <a:chOff x="11155320" y="332640"/>
            <a:chExt cx="755640" cy="480600"/>
          </a:xfrm>
        </p:grpSpPr>
        <p:sp>
          <p:nvSpPr>
            <p:cNvPr id="152"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153"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154"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155"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156" name="(logo)" descr="Z:\GRW (grow)\logot\copyright_grow.png"/>
          <p:cNvPicPr/>
          <p:nvPr/>
        </p:nvPicPr>
        <p:blipFill>
          <a:blip r:embed="rId2"/>
          <a:stretch/>
        </p:blipFill>
        <p:spPr>
          <a:xfrm>
            <a:off x="0" y="-36000"/>
            <a:ext cx="59760" cy="17640"/>
          </a:xfrm>
          <a:prstGeom prst="rect">
            <a:avLst/>
          </a:prstGeom>
          <a:ln w="0">
            <a:noFill/>
          </a:ln>
        </p:spPr>
      </p:pic>
      <p:sp>
        <p:nvSpPr>
          <p:cNvPr id="157" name="PlaceHolder 1"/>
          <p:cNvSpPr>
            <a:spLocks noGrp="1"/>
          </p:cNvSpPr>
          <p:nvPr>
            <p:ph type="title"/>
          </p:nvPr>
        </p:nvSpPr>
        <p:spPr>
          <a:xfrm>
            <a:off x="550800" y="332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Click to edit </a:t>
            </a:r>
            <a:r>
              <a:rPr b="0" lang="en-US" sz="3200" spc="-1" strike="noStrike">
                <a:solidFill>
                  <a:srgbClr val="002830"/>
                </a:solidFill>
                <a:latin typeface="Avenir Next LT Pro Demi"/>
              </a:rPr>
              <a:t>Master title style</a:t>
            </a:r>
            <a:endParaRPr b="0" lang="fi-FI" sz="3200" spc="-1" strike="noStrike">
              <a:solidFill>
                <a:srgbClr val="002830"/>
              </a:solidFill>
              <a:latin typeface="Avenir Next LT Pro"/>
            </a:endParaRPr>
          </a:p>
        </p:txBody>
      </p:sp>
      <p:sp>
        <p:nvSpPr>
          <p:cNvPr id="158" name="PlaceHolder 2"/>
          <p:cNvSpPr>
            <a:spLocks noGrp="1"/>
          </p:cNvSpPr>
          <p:nvPr>
            <p:ph type="body"/>
          </p:nvPr>
        </p:nvSpPr>
        <p:spPr>
          <a:xfrm>
            <a:off x="550800" y="1700640"/>
            <a:ext cx="11089800" cy="4607640"/>
          </a:xfrm>
          <a:prstGeom prst="rect">
            <a:avLst/>
          </a:prstGeom>
          <a:no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Click to edit Master text 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2000" spc="-1" strike="noStrike">
                <a:solidFill>
                  <a:srgbClr val="002830"/>
                </a:solidFill>
                <a:latin typeface="Avenir Next LT Pro"/>
              </a:rPr>
              <a:t>Second level</a:t>
            </a:r>
            <a:endParaRPr b="0" lang="fi-FI" sz="20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800" spc="-1" strike="noStrike">
                <a:solidFill>
                  <a:srgbClr val="002830"/>
                </a:solidFill>
                <a:latin typeface="Avenir Next LT Pro"/>
              </a:rPr>
              <a:t>Third level</a:t>
            </a:r>
            <a:endParaRPr b="0" lang="fi-FI" sz="18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159" name="PlaceHolder 3"/>
          <p:cNvSpPr>
            <a:spLocks noGrp="1"/>
          </p:cNvSpPr>
          <p:nvPr>
            <p:ph type="dt" idx="10"/>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160" name="PlaceHolder 4"/>
          <p:cNvSpPr>
            <a:spLocks noGrp="1"/>
          </p:cNvSpPr>
          <p:nvPr>
            <p:ph type="ftr" idx="11"/>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161" name="PlaceHolder 5"/>
          <p:cNvSpPr>
            <a:spLocks noGrp="1"/>
          </p:cNvSpPr>
          <p:nvPr>
            <p:ph type="sldNum" idx="12"/>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5FA283F4-0A99-4A51-B3DD-312D8A7DBA0F}" type="slidenum">
              <a:rPr b="0" lang="en-GB" sz="1000" spc="-1" strike="noStrike">
                <a:solidFill>
                  <a:srgbClr val="002830"/>
                </a:solidFill>
                <a:latin typeface="Avenir Next LT Pro"/>
              </a:rPr>
              <a:t>&lt;number&gt;</a:t>
            </a:fld>
            <a:endParaRPr b="0" lang="af-NA"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98" name="Group 32"/>
          <p:cNvGrpSpPr/>
          <p:nvPr/>
        </p:nvGrpSpPr>
        <p:grpSpPr>
          <a:xfrm>
            <a:off x="11155320" y="332640"/>
            <a:ext cx="755640" cy="480600"/>
            <a:chOff x="11155320" y="332640"/>
            <a:chExt cx="755640" cy="480600"/>
          </a:xfrm>
        </p:grpSpPr>
        <p:sp>
          <p:nvSpPr>
            <p:cNvPr id="199"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200"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201"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202"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203" name="(logo)" descr="Z:\GRW (grow)\logot\copyright_grow.png"/>
          <p:cNvPicPr/>
          <p:nvPr/>
        </p:nvPicPr>
        <p:blipFill>
          <a:blip r:embed="rId2"/>
          <a:stretch/>
        </p:blipFill>
        <p:spPr>
          <a:xfrm>
            <a:off x="0" y="-36000"/>
            <a:ext cx="59760" cy="17640"/>
          </a:xfrm>
          <a:prstGeom prst="rect">
            <a:avLst/>
          </a:prstGeom>
          <a:ln w="0">
            <a:noFill/>
          </a:ln>
        </p:spPr>
      </p:pic>
      <p:sp>
        <p:nvSpPr>
          <p:cNvPr id="204" name="Rectangle 11"/>
          <p:cNvSpPr/>
          <p:nvPr/>
        </p:nvSpPr>
        <p:spPr>
          <a:xfrm>
            <a:off x="6383160" y="6308640"/>
            <a:ext cx="4249440" cy="549000"/>
          </a:xfrm>
          <a:prstGeom prst="rect">
            <a:avLst/>
          </a:prstGeom>
          <a:solidFill>
            <a:srgbClr val="ffeee5"/>
          </a:solidFill>
          <a:ln>
            <a:noFill/>
          </a:ln>
        </p:spPr>
        <p:style>
          <a:lnRef idx="2">
            <a:schemeClr val="accent1">
              <a:shade val="15000"/>
            </a:schemeClr>
          </a:lnRef>
          <a:fillRef idx="1">
            <a:schemeClr val="accent1"/>
          </a:fillRef>
          <a:effectRef idx="0">
            <a:schemeClr val="accent1"/>
          </a:effectRef>
          <a:fontRef idx="minor"/>
        </p:style>
      </p:sp>
      <p:sp>
        <p:nvSpPr>
          <p:cNvPr id="205" name="PlaceHolder 1"/>
          <p:cNvSpPr>
            <a:spLocks noGrp="1"/>
          </p:cNvSpPr>
          <p:nvPr>
            <p:ph type="body"/>
          </p:nvPr>
        </p:nvSpPr>
        <p:spPr>
          <a:xfrm>
            <a:off x="6383160" y="0"/>
            <a:ext cx="5808240" cy="4076640"/>
          </a:xfrm>
          <a:prstGeom prst="rect">
            <a:avLst/>
          </a:prstGeom>
          <a:solidFill>
            <a:srgbClr val="f2f2f2"/>
          </a:solidFill>
          <a:ln w="0">
            <a:noFill/>
          </a:ln>
        </p:spPr>
        <p:txBody>
          <a:bodyPr lIns="90000" rIns="90000" tIns="45000" bIns="45000" anchor="t">
            <a:normAutofit/>
          </a:bodyPr>
          <a:p>
            <a:pPr>
              <a:lnSpc>
                <a:spcPct val="100000"/>
              </a:lnSpc>
              <a:buNone/>
              <a:tabLst>
                <a:tab algn="l" pos="0"/>
              </a:tabLst>
            </a:pPr>
            <a:r>
              <a:rPr b="0" lang="en-GB" sz="1200" spc="-1" strike="noStrike">
                <a:solidFill>
                  <a:srgbClr val="002830"/>
                </a:solidFill>
                <a:latin typeface="Avenir Next LT Pro"/>
              </a:rPr>
              <a:t>Click icon or drag picture here</a:t>
            </a:r>
            <a:endParaRPr b="0" lang="fi-FI" sz="1200" spc="-1" strike="noStrike">
              <a:solidFill>
                <a:srgbClr val="002830"/>
              </a:solidFill>
              <a:latin typeface="Avenir Next LT Pro"/>
            </a:endParaRPr>
          </a:p>
        </p:txBody>
      </p:sp>
      <p:sp>
        <p:nvSpPr>
          <p:cNvPr id="206" name="PlaceHolder 2"/>
          <p:cNvSpPr>
            <a:spLocks noGrp="1"/>
          </p:cNvSpPr>
          <p:nvPr>
            <p:ph type="title"/>
          </p:nvPr>
        </p:nvSpPr>
        <p:spPr>
          <a:xfrm>
            <a:off x="550800" y="332640"/>
            <a:ext cx="5257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Click to edit Master title style</a:t>
            </a:r>
            <a:endParaRPr b="0" lang="fi-FI" sz="3200" spc="-1" strike="noStrike">
              <a:solidFill>
                <a:srgbClr val="002830"/>
              </a:solidFill>
              <a:latin typeface="Avenir Next LT Pro"/>
            </a:endParaRPr>
          </a:p>
        </p:txBody>
      </p:sp>
      <p:sp>
        <p:nvSpPr>
          <p:cNvPr id="207" name="PlaceHolder 3"/>
          <p:cNvSpPr>
            <a:spLocks noGrp="1"/>
          </p:cNvSpPr>
          <p:nvPr>
            <p:ph type="body"/>
          </p:nvPr>
        </p:nvSpPr>
        <p:spPr>
          <a:xfrm>
            <a:off x="550800" y="1700280"/>
            <a:ext cx="5257440" cy="4608000"/>
          </a:xfrm>
          <a:prstGeom prst="rect">
            <a:avLst/>
          </a:prstGeom>
          <a:no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Click to edit Master text 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2000" spc="-1" strike="noStrike">
                <a:solidFill>
                  <a:srgbClr val="002830"/>
                </a:solidFill>
                <a:latin typeface="Avenir Next LT Pro"/>
              </a:rPr>
              <a:t>Second level</a:t>
            </a:r>
            <a:endParaRPr b="0" lang="fi-FI" sz="20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800" spc="-1" strike="noStrike">
                <a:solidFill>
                  <a:srgbClr val="002830"/>
                </a:solidFill>
                <a:latin typeface="Avenir Next LT Pro"/>
              </a:rPr>
              <a:t>Third level</a:t>
            </a:r>
            <a:endParaRPr b="0" lang="fi-FI" sz="18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208" name="PlaceHolder 4"/>
          <p:cNvSpPr>
            <a:spLocks noGrp="1"/>
          </p:cNvSpPr>
          <p:nvPr>
            <p:ph type="dt" idx="13"/>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209" name="PlaceHolder 5"/>
          <p:cNvSpPr>
            <a:spLocks noGrp="1"/>
          </p:cNvSpPr>
          <p:nvPr>
            <p:ph type="ftr" idx="14"/>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210" name="PlaceHolder 6"/>
          <p:cNvSpPr>
            <a:spLocks noGrp="1"/>
          </p:cNvSpPr>
          <p:nvPr>
            <p:ph type="sldNum" idx="15"/>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6E99EB71-342D-432E-9BA2-E1CF5FECDF4D}" type="slidenum">
              <a:rPr b="0" lang="en-GB" sz="1000" spc="-1" strike="noStrike">
                <a:solidFill>
                  <a:srgbClr val="002830"/>
                </a:solidFill>
                <a:latin typeface="Avenir Next LT Pro"/>
              </a:rPr>
              <a:t>&lt;number&gt;</a:t>
            </a:fld>
            <a:endParaRPr b="0" lang="af-NA" sz="1000" spc="-1" strike="noStrike">
              <a:latin typeface="Times New Roman"/>
            </a:endParaRPr>
          </a:p>
        </p:txBody>
      </p:sp>
      <p:sp>
        <p:nvSpPr>
          <p:cNvPr id="211" name="PlaceHolder 7"/>
          <p:cNvSpPr>
            <a:spLocks noGrp="1"/>
          </p:cNvSpPr>
          <p:nvPr>
            <p:ph type="body"/>
          </p:nvPr>
        </p:nvSpPr>
        <p:spPr>
          <a:xfrm>
            <a:off x="6383160" y="4077000"/>
            <a:ext cx="3240360" cy="2231280"/>
          </a:xfrm>
          <a:prstGeom prst="rect">
            <a:avLst/>
          </a:prstGeom>
          <a:solidFill>
            <a:srgbClr val="02284f"/>
          </a:solidFill>
          <a:ln w="0">
            <a:noFill/>
          </a:ln>
        </p:spPr>
        <p:txBody>
          <a:bodyPr lIns="180000" rIns="180000" tIns="216000" bIns="216000" anchor="ctr">
            <a:normAutofit/>
          </a:bodyPr>
          <a:p>
            <a:pPr algn="ctr">
              <a:lnSpc>
                <a:spcPct val="100000"/>
              </a:lnSpc>
              <a:spcBef>
                <a:spcPts val="601"/>
              </a:spcBef>
              <a:buNone/>
              <a:tabLst>
                <a:tab algn="l" pos="0"/>
              </a:tabLst>
            </a:pPr>
            <a:r>
              <a:rPr b="0" lang="en-US" sz="1800" spc="-1" strike="noStrike">
                <a:solidFill>
                  <a:srgbClr val="ffffff"/>
                </a:solidFill>
                <a:latin typeface="Avenir Next LT Pro Demi"/>
              </a:rPr>
              <a:t>Click to edit Master text styles</a:t>
            </a:r>
            <a:endParaRPr b="0" lang="fi-FI" sz="1800" spc="-1" strike="noStrike">
              <a:solidFill>
                <a:srgbClr val="002830"/>
              </a:solidFill>
              <a:latin typeface="Avenir Next LT Pro"/>
            </a:endParaRPr>
          </a:p>
        </p:txBody>
      </p:sp>
      <p:sp>
        <p:nvSpPr>
          <p:cNvPr id="212" name="PlaceHolder 8"/>
          <p:cNvSpPr>
            <a:spLocks noGrp="1"/>
          </p:cNvSpPr>
          <p:nvPr>
            <p:ph type="body"/>
          </p:nvPr>
        </p:nvSpPr>
        <p:spPr>
          <a:xfrm>
            <a:off x="9623880" y="4077000"/>
            <a:ext cx="2567520" cy="2231280"/>
          </a:xfrm>
          <a:prstGeom prst="rect">
            <a:avLst/>
          </a:prstGeom>
          <a:solidFill>
            <a:srgbClr val="bfbfbf"/>
          </a:solidFill>
          <a:ln w="0">
            <a:noFill/>
          </a:ln>
        </p:spPr>
        <p:txBody>
          <a:bodyPr lIns="90000" rIns="90000" tIns="45000" bIns="45000" anchor="t">
            <a:normAutofit/>
          </a:bodyPr>
          <a:p>
            <a:pPr>
              <a:lnSpc>
                <a:spcPct val="100000"/>
              </a:lnSpc>
              <a:buNone/>
              <a:tabLst>
                <a:tab algn="l" pos="0"/>
              </a:tabLst>
            </a:pPr>
            <a:r>
              <a:rPr b="0" lang="en-GB" sz="1200" spc="-1" strike="noStrike">
                <a:solidFill>
                  <a:srgbClr val="002830"/>
                </a:solidFill>
                <a:latin typeface="Avenir Next LT Pro"/>
              </a:rPr>
              <a:t>Click icon or drag picture here</a:t>
            </a:r>
            <a:endParaRPr b="0" lang="fi-FI" sz="1200" spc="-1" strike="noStrike">
              <a:solidFill>
                <a:srgbClr val="002830"/>
              </a:solidFill>
              <a:latin typeface="Avenir Next LT Pro"/>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49" name="Group 32"/>
          <p:cNvGrpSpPr/>
          <p:nvPr/>
        </p:nvGrpSpPr>
        <p:grpSpPr>
          <a:xfrm>
            <a:off x="11155320" y="332640"/>
            <a:ext cx="755640" cy="480600"/>
            <a:chOff x="11155320" y="332640"/>
            <a:chExt cx="755640" cy="480600"/>
          </a:xfrm>
        </p:grpSpPr>
        <p:sp>
          <p:nvSpPr>
            <p:cNvPr id="250"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251"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252"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253"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254" name="(logo)" descr="Z:\GRW (grow)\logot\copyright_grow.png"/>
          <p:cNvPicPr/>
          <p:nvPr/>
        </p:nvPicPr>
        <p:blipFill>
          <a:blip r:embed="rId2"/>
          <a:stretch/>
        </p:blipFill>
        <p:spPr>
          <a:xfrm>
            <a:off x="0" y="-36000"/>
            <a:ext cx="59760" cy="17640"/>
          </a:xfrm>
          <a:prstGeom prst="rect">
            <a:avLst/>
          </a:prstGeom>
          <a:ln w="0">
            <a:noFill/>
          </a:ln>
        </p:spPr>
      </p:pic>
      <p:sp>
        <p:nvSpPr>
          <p:cNvPr id="255" name="Rectangle 11"/>
          <p:cNvSpPr/>
          <p:nvPr/>
        </p:nvSpPr>
        <p:spPr>
          <a:xfrm>
            <a:off x="6383160" y="0"/>
            <a:ext cx="4249440" cy="6857640"/>
          </a:xfrm>
          <a:prstGeom prst="rect">
            <a:avLst/>
          </a:prstGeom>
          <a:solidFill>
            <a:srgbClr val="ffeee5"/>
          </a:solidFill>
          <a:ln>
            <a:noFill/>
          </a:ln>
        </p:spPr>
        <p:style>
          <a:lnRef idx="2">
            <a:schemeClr val="accent1">
              <a:shade val="15000"/>
            </a:schemeClr>
          </a:lnRef>
          <a:fillRef idx="1">
            <a:schemeClr val="accent1"/>
          </a:fillRef>
          <a:effectRef idx="0">
            <a:schemeClr val="accent1"/>
          </a:effectRef>
          <a:fontRef idx="minor"/>
        </p:style>
      </p:sp>
      <p:sp>
        <p:nvSpPr>
          <p:cNvPr id="256" name="PlaceHolder 1"/>
          <p:cNvSpPr>
            <a:spLocks noGrp="1"/>
          </p:cNvSpPr>
          <p:nvPr>
            <p:ph type="body"/>
          </p:nvPr>
        </p:nvSpPr>
        <p:spPr>
          <a:xfrm>
            <a:off x="6383160" y="0"/>
            <a:ext cx="3240360" cy="2060640"/>
          </a:xfrm>
          <a:prstGeom prst="rect">
            <a:avLst/>
          </a:prstGeom>
          <a:solidFill>
            <a:srgbClr val="f2f2f2"/>
          </a:solidFill>
          <a:ln w="0">
            <a:noFill/>
          </a:ln>
        </p:spPr>
        <p:txBody>
          <a:bodyPr lIns="90000" rIns="90000" tIns="45000" bIns="45000" anchor="t">
            <a:normAutofit/>
          </a:bodyPr>
          <a:p>
            <a:pPr>
              <a:lnSpc>
                <a:spcPct val="100000"/>
              </a:lnSpc>
              <a:buNone/>
              <a:tabLst>
                <a:tab algn="l" pos="0"/>
              </a:tabLst>
            </a:pPr>
            <a:r>
              <a:rPr b="0" lang="en-GB" sz="1200" spc="-1" strike="noStrike">
                <a:solidFill>
                  <a:srgbClr val="002830"/>
                </a:solidFill>
                <a:latin typeface="Avenir Next LT Pro"/>
              </a:rPr>
              <a:t>Click icon or drag picture here</a:t>
            </a:r>
            <a:endParaRPr b="0" lang="fi-FI" sz="1200" spc="-1" strike="noStrike">
              <a:solidFill>
                <a:srgbClr val="002830"/>
              </a:solidFill>
              <a:latin typeface="Avenir Next LT Pro"/>
            </a:endParaRPr>
          </a:p>
        </p:txBody>
      </p:sp>
      <p:sp>
        <p:nvSpPr>
          <p:cNvPr id="257" name="PlaceHolder 2"/>
          <p:cNvSpPr>
            <a:spLocks noGrp="1"/>
          </p:cNvSpPr>
          <p:nvPr>
            <p:ph type="title"/>
          </p:nvPr>
        </p:nvSpPr>
        <p:spPr>
          <a:xfrm>
            <a:off x="550800" y="332640"/>
            <a:ext cx="5257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Click to edit Master title style</a:t>
            </a:r>
            <a:endParaRPr b="0" lang="fi-FI" sz="3200" spc="-1" strike="noStrike">
              <a:solidFill>
                <a:srgbClr val="002830"/>
              </a:solidFill>
              <a:latin typeface="Avenir Next LT Pro"/>
            </a:endParaRPr>
          </a:p>
        </p:txBody>
      </p:sp>
      <p:sp>
        <p:nvSpPr>
          <p:cNvPr id="258" name="PlaceHolder 3"/>
          <p:cNvSpPr>
            <a:spLocks noGrp="1"/>
          </p:cNvSpPr>
          <p:nvPr>
            <p:ph type="body"/>
          </p:nvPr>
        </p:nvSpPr>
        <p:spPr>
          <a:xfrm>
            <a:off x="550800" y="1700280"/>
            <a:ext cx="5257440" cy="4608000"/>
          </a:xfrm>
          <a:prstGeom prst="rect">
            <a:avLst/>
          </a:prstGeom>
          <a:no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Click to edit Master text 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2000" spc="-1" strike="noStrike">
                <a:solidFill>
                  <a:srgbClr val="002830"/>
                </a:solidFill>
                <a:latin typeface="Avenir Next LT Pro"/>
              </a:rPr>
              <a:t>Second level</a:t>
            </a:r>
            <a:endParaRPr b="0" lang="fi-FI" sz="20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800" spc="-1" strike="noStrike">
                <a:solidFill>
                  <a:srgbClr val="002830"/>
                </a:solidFill>
                <a:latin typeface="Avenir Next LT Pro"/>
              </a:rPr>
              <a:t>Third level</a:t>
            </a:r>
            <a:endParaRPr b="0" lang="fi-FI" sz="18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259" name="PlaceHolder 4"/>
          <p:cNvSpPr>
            <a:spLocks noGrp="1"/>
          </p:cNvSpPr>
          <p:nvPr>
            <p:ph type="dt" idx="16"/>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260" name="PlaceHolder 5"/>
          <p:cNvSpPr>
            <a:spLocks noGrp="1"/>
          </p:cNvSpPr>
          <p:nvPr>
            <p:ph type="ftr" idx="17"/>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261" name="PlaceHolder 6"/>
          <p:cNvSpPr>
            <a:spLocks noGrp="1"/>
          </p:cNvSpPr>
          <p:nvPr>
            <p:ph type="sldNum" idx="18"/>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4FB7C14D-8FBB-4A33-9B5A-A69E11A669DD}" type="slidenum">
              <a:rPr b="0" lang="en-GB" sz="1000" spc="-1" strike="noStrike">
                <a:solidFill>
                  <a:srgbClr val="002830"/>
                </a:solidFill>
                <a:latin typeface="Avenir Next LT Pro"/>
              </a:rPr>
              <a:t>&lt;number&gt;</a:t>
            </a:fld>
            <a:endParaRPr b="0" lang="af-NA" sz="1000" spc="-1" strike="noStrike">
              <a:latin typeface="Times New Roman"/>
            </a:endParaRPr>
          </a:p>
        </p:txBody>
      </p:sp>
      <p:sp>
        <p:nvSpPr>
          <p:cNvPr id="262" name="PlaceHolder 7"/>
          <p:cNvSpPr>
            <a:spLocks noGrp="1"/>
          </p:cNvSpPr>
          <p:nvPr>
            <p:ph type="body"/>
          </p:nvPr>
        </p:nvSpPr>
        <p:spPr>
          <a:xfrm>
            <a:off x="6383160" y="4077000"/>
            <a:ext cx="3240360" cy="2231280"/>
          </a:xfrm>
          <a:prstGeom prst="rect">
            <a:avLst/>
          </a:prstGeom>
          <a:solidFill>
            <a:srgbClr val="02284f"/>
          </a:solidFill>
          <a:ln w="0">
            <a:noFill/>
          </a:ln>
        </p:spPr>
        <p:txBody>
          <a:bodyPr lIns="180000" rIns="180000" tIns="216000" bIns="216000" anchor="ctr">
            <a:normAutofit/>
          </a:bodyPr>
          <a:p>
            <a:pPr algn="ctr">
              <a:lnSpc>
                <a:spcPct val="100000"/>
              </a:lnSpc>
              <a:spcBef>
                <a:spcPts val="601"/>
              </a:spcBef>
              <a:buNone/>
              <a:tabLst>
                <a:tab algn="l" pos="0"/>
              </a:tabLst>
            </a:pPr>
            <a:r>
              <a:rPr b="0" lang="en-US" sz="1800" spc="-1" strike="noStrike">
                <a:solidFill>
                  <a:srgbClr val="ffffff"/>
                </a:solidFill>
                <a:latin typeface="Avenir Next LT Pro Demi"/>
              </a:rPr>
              <a:t>Click to edit Master text styles</a:t>
            </a:r>
            <a:endParaRPr b="0" lang="fi-FI" sz="1800" spc="-1" strike="noStrike">
              <a:solidFill>
                <a:srgbClr val="002830"/>
              </a:solidFill>
              <a:latin typeface="Avenir Next LT Pro"/>
            </a:endParaRPr>
          </a:p>
        </p:txBody>
      </p:sp>
      <p:sp>
        <p:nvSpPr>
          <p:cNvPr id="263" name="PlaceHolder 8"/>
          <p:cNvSpPr>
            <a:spLocks noGrp="1"/>
          </p:cNvSpPr>
          <p:nvPr>
            <p:ph type="body"/>
          </p:nvPr>
        </p:nvSpPr>
        <p:spPr>
          <a:xfrm>
            <a:off x="9623880" y="4077000"/>
            <a:ext cx="2567520" cy="2231280"/>
          </a:xfrm>
          <a:prstGeom prst="rect">
            <a:avLst/>
          </a:prstGeom>
          <a:solidFill>
            <a:srgbClr val="bfbfbf"/>
          </a:solidFill>
          <a:ln w="0">
            <a:noFill/>
          </a:ln>
        </p:spPr>
        <p:txBody>
          <a:bodyPr lIns="90000" rIns="90000" tIns="45000" bIns="45000" anchor="t">
            <a:normAutofit/>
          </a:bodyPr>
          <a:p>
            <a:pPr>
              <a:lnSpc>
                <a:spcPct val="100000"/>
              </a:lnSpc>
              <a:buNone/>
              <a:tabLst>
                <a:tab algn="l" pos="0"/>
              </a:tabLst>
            </a:pPr>
            <a:r>
              <a:rPr b="0" lang="en-GB" sz="1200" spc="-1" strike="noStrike">
                <a:solidFill>
                  <a:srgbClr val="002830"/>
                </a:solidFill>
                <a:latin typeface="Avenir Next LT Pro"/>
              </a:rPr>
              <a:t>Click icon or drag picture here</a:t>
            </a:r>
            <a:endParaRPr b="0" lang="fi-FI" sz="1200" spc="-1" strike="noStrike">
              <a:solidFill>
                <a:srgbClr val="002830"/>
              </a:solidFill>
              <a:latin typeface="Avenir Next LT Pro"/>
            </a:endParaRPr>
          </a:p>
        </p:txBody>
      </p:sp>
      <p:sp>
        <p:nvSpPr>
          <p:cNvPr id="264" name="PlaceHolder 9"/>
          <p:cNvSpPr>
            <a:spLocks noGrp="1"/>
          </p:cNvSpPr>
          <p:nvPr>
            <p:ph type="body"/>
          </p:nvPr>
        </p:nvSpPr>
        <p:spPr>
          <a:xfrm>
            <a:off x="6383160" y="2061000"/>
            <a:ext cx="3240360" cy="2015640"/>
          </a:xfrm>
          <a:prstGeom prst="rect">
            <a:avLst/>
          </a:prstGeom>
          <a:solidFill>
            <a:srgbClr val="bfbfbf"/>
          </a:solidFill>
          <a:ln w="0">
            <a:noFill/>
          </a:ln>
        </p:spPr>
        <p:txBody>
          <a:bodyPr lIns="90000" rIns="90000" tIns="45000" bIns="45000" anchor="t">
            <a:normAutofit/>
          </a:bodyPr>
          <a:p>
            <a:pPr>
              <a:lnSpc>
                <a:spcPct val="100000"/>
              </a:lnSpc>
              <a:buNone/>
              <a:tabLst>
                <a:tab algn="l" pos="0"/>
              </a:tabLst>
            </a:pPr>
            <a:r>
              <a:rPr b="0" lang="en-GB" sz="1200" spc="-1" strike="noStrike">
                <a:solidFill>
                  <a:srgbClr val="002830"/>
                </a:solidFill>
                <a:latin typeface="Avenir Next LT Pro"/>
              </a:rPr>
              <a:t>Click icon or drag picture here</a:t>
            </a:r>
            <a:endParaRPr b="0" lang="fi-FI" sz="1200" spc="-1" strike="noStrike">
              <a:solidFill>
                <a:srgbClr val="002830"/>
              </a:solidFill>
              <a:latin typeface="Avenir Next LT Pro"/>
            </a:endParaRPr>
          </a:p>
        </p:txBody>
      </p:sp>
      <p:sp>
        <p:nvSpPr>
          <p:cNvPr id="265" name="PlaceHolder 10"/>
          <p:cNvSpPr>
            <a:spLocks noGrp="1"/>
          </p:cNvSpPr>
          <p:nvPr>
            <p:ph type="body"/>
          </p:nvPr>
        </p:nvSpPr>
        <p:spPr>
          <a:xfrm>
            <a:off x="9623880" y="2061000"/>
            <a:ext cx="2567520" cy="2015640"/>
          </a:xfrm>
          <a:prstGeom prst="rect">
            <a:avLst/>
          </a:prstGeom>
          <a:solidFill>
            <a:srgbClr val="f2f2f2"/>
          </a:solidFill>
          <a:ln w="0">
            <a:noFill/>
          </a:ln>
        </p:spPr>
        <p:txBody>
          <a:bodyPr lIns="90000" rIns="90000" tIns="45000" bIns="45000" anchor="t">
            <a:normAutofit/>
          </a:bodyPr>
          <a:p>
            <a:pPr>
              <a:lnSpc>
                <a:spcPct val="100000"/>
              </a:lnSpc>
              <a:buNone/>
              <a:tabLst>
                <a:tab algn="l" pos="0"/>
              </a:tabLst>
            </a:pPr>
            <a:r>
              <a:rPr b="0" lang="en-GB" sz="1200" spc="-1" strike="noStrike">
                <a:solidFill>
                  <a:srgbClr val="002830"/>
                </a:solidFill>
                <a:latin typeface="Avenir Next LT Pro"/>
              </a:rPr>
              <a:t>Click icon or drag picture here</a:t>
            </a:r>
            <a:endParaRPr b="0" lang="fi-FI" sz="1200" spc="-1" strike="noStrike">
              <a:solidFill>
                <a:srgbClr val="002830"/>
              </a:solidFill>
              <a:latin typeface="Avenir Next LT Pro"/>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02" name="Group 32"/>
          <p:cNvGrpSpPr/>
          <p:nvPr/>
        </p:nvGrpSpPr>
        <p:grpSpPr>
          <a:xfrm>
            <a:off x="11155320" y="332640"/>
            <a:ext cx="755640" cy="480600"/>
            <a:chOff x="11155320" y="332640"/>
            <a:chExt cx="755640" cy="480600"/>
          </a:xfrm>
        </p:grpSpPr>
        <p:sp>
          <p:nvSpPr>
            <p:cNvPr id="303"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304"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305"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306"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307" name="(logo)" descr="Z:\GRW (grow)\logot\copyright_grow.png"/>
          <p:cNvPicPr/>
          <p:nvPr/>
        </p:nvPicPr>
        <p:blipFill>
          <a:blip r:embed="rId2"/>
          <a:stretch/>
        </p:blipFill>
        <p:spPr>
          <a:xfrm>
            <a:off x="0" y="-36000"/>
            <a:ext cx="59760" cy="17640"/>
          </a:xfrm>
          <a:prstGeom prst="rect">
            <a:avLst/>
          </a:prstGeom>
          <a:ln w="0">
            <a:noFill/>
          </a:ln>
        </p:spPr>
      </p:pic>
      <p:sp>
        <p:nvSpPr>
          <p:cNvPr id="308" name="PlaceHolder 1"/>
          <p:cNvSpPr>
            <a:spLocks noGrp="1"/>
          </p:cNvSpPr>
          <p:nvPr>
            <p:ph type="title"/>
          </p:nvPr>
        </p:nvSpPr>
        <p:spPr>
          <a:xfrm>
            <a:off x="550800" y="332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Click to edit Master title style</a:t>
            </a:r>
            <a:endParaRPr b="0" lang="fi-FI" sz="3200" spc="-1" strike="noStrike">
              <a:solidFill>
                <a:srgbClr val="002830"/>
              </a:solidFill>
              <a:latin typeface="Avenir Next LT Pro"/>
            </a:endParaRPr>
          </a:p>
        </p:txBody>
      </p:sp>
      <p:sp>
        <p:nvSpPr>
          <p:cNvPr id="309" name="PlaceHolder 2"/>
          <p:cNvSpPr>
            <a:spLocks noGrp="1"/>
          </p:cNvSpPr>
          <p:nvPr>
            <p:ph type="body"/>
          </p:nvPr>
        </p:nvSpPr>
        <p:spPr>
          <a:xfrm>
            <a:off x="550800" y="1700280"/>
            <a:ext cx="5257440" cy="4608000"/>
          </a:xfrm>
          <a:prstGeom prst="rect">
            <a:avLst/>
          </a:prstGeom>
          <a:no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Click to edit Master text 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2000" spc="-1" strike="noStrike">
                <a:solidFill>
                  <a:srgbClr val="002830"/>
                </a:solidFill>
                <a:latin typeface="Avenir Next LT Pro"/>
              </a:rPr>
              <a:t>Second level</a:t>
            </a:r>
            <a:endParaRPr b="0" lang="fi-FI" sz="20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800" spc="-1" strike="noStrike">
                <a:solidFill>
                  <a:srgbClr val="002830"/>
                </a:solidFill>
                <a:latin typeface="Avenir Next LT Pro"/>
              </a:rPr>
              <a:t>Third level</a:t>
            </a:r>
            <a:endParaRPr b="0" lang="fi-FI" sz="18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310" name="PlaceHolder 3"/>
          <p:cNvSpPr>
            <a:spLocks noGrp="1"/>
          </p:cNvSpPr>
          <p:nvPr>
            <p:ph type="body"/>
          </p:nvPr>
        </p:nvSpPr>
        <p:spPr>
          <a:xfrm>
            <a:off x="6383160" y="1700280"/>
            <a:ext cx="5257440" cy="4608000"/>
          </a:xfrm>
          <a:prstGeom prst="rect">
            <a:avLst/>
          </a:prstGeom>
          <a:no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Click to edit Master text 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2000" spc="-1" strike="noStrike">
                <a:solidFill>
                  <a:srgbClr val="002830"/>
                </a:solidFill>
                <a:latin typeface="Avenir Next LT Pro"/>
              </a:rPr>
              <a:t>Second level</a:t>
            </a:r>
            <a:endParaRPr b="0" lang="fi-FI" sz="20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800" spc="-1" strike="noStrike">
                <a:solidFill>
                  <a:srgbClr val="002830"/>
                </a:solidFill>
                <a:latin typeface="Avenir Next LT Pro"/>
              </a:rPr>
              <a:t>Third level</a:t>
            </a:r>
            <a:endParaRPr b="0" lang="fi-FI" sz="18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311" name="PlaceHolder 4"/>
          <p:cNvSpPr>
            <a:spLocks noGrp="1"/>
          </p:cNvSpPr>
          <p:nvPr>
            <p:ph type="dt" idx="19"/>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312" name="PlaceHolder 5"/>
          <p:cNvSpPr>
            <a:spLocks noGrp="1"/>
          </p:cNvSpPr>
          <p:nvPr>
            <p:ph type="ftr" idx="20"/>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313" name="PlaceHolder 6"/>
          <p:cNvSpPr>
            <a:spLocks noGrp="1"/>
          </p:cNvSpPr>
          <p:nvPr>
            <p:ph type="sldNum" idx="21"/>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D4EBBAE9-BA14-4971-AFDA-1745BDCA91F1}" type="slidenum">
              <a:rPr b="0" lang="en-GB" sz="1000" spc="-1" strike="noStrike">
                <a:solidFill>
                  <a:srgbClr val="002830"/>
                </a:solidFill>
                <a:latin typeface="Avenir Next LT Pro"/>
              </a:rPr>
              <a:t>&lt;number&gt;</a:t>
            </a:fld>
            <a:endParaRPr b="0" lang="af-NA"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50" name="Group 32"/>
          <p:cNvGrpSpPr/>
          <p:nvPr/>
        </p:nvGrpSpPr>
        <p:grpSpPr>
          <a:xfrm>
            <a:off x="11155320" y="332640"/>
            <a:ext cx="755640" cy="480600"/>
            <a:chOff x="11155320" y="332640"/>
            <a:chExt cx="755640" cy="480600"/>
          </a:xfrm>
        </p:grpSpPr>
        <p:sp>
          <p:nvSpPr>
            <p:cNvPr id="351"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352"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353"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354"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355" name="(logo)" descr="Z:\GRW (grow)\logot\copyright_grow.png"/>
          <p:cNvPicPr/>
          <p:nvPr/>
        </p:nvPicPr>
        <p:blipFill>
          <a:blip r:embed="rId2"/>
          <a:stretch/>
        </p:blipFill>
        <p:spPr>
          <a:xfrm>
            <a:off x="0" y="-36000"/>
            <a:ext cx="59760" cy="17640"/>
          </a:xfrm>
          <a:prstGeom prst="rect">
            <a:avLst/>
          </a:prstGeom>
          <a:ln w="0">
            <a:noFill/>
          </a:ln>
        </p:spPr>
      </p:pic>
      <p:sp>
        <p:nvSpPr>
          <p:cNvPr id="356" name="PlaceHolder 1"/>
          <p:cNvSpPr>
            <a:spLocks noGrp="1"/>
          </p:cNvSpPr>
          <p:nvPr>
            <p:ph type="title"/>
          </p:nvPr>
        </p:nvSpPr>
        <p:spPr>
          <a:xfrm>
            <a:off x="550800" y="332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Click to edit Master title style</a:t>
            </a:r>
            <a:endParaRPr b="0" lang="fi-FI" sz="3200" spc="-1" strike="noStrike">
              <a:solidFill>
                <a:srgbClr val="002830"/>
              </a:solidFill>
              <a:latin typeface="Avenir Next LT Pro"/>
            </a:endParaRPr>
          </a:p>
        </p:txBody>
      </p:sp>
      <p:sp>
        <p:nvSpPr>
          <p:cNvPr id="357" name="PlaceHolder 2"/>
          <p:cNvSpPr>
            <a:spLocks noGrp="1"/>
          </p:cNvSpPr>
          <p:nvPr>
            <p:ph type="dt" idx="22"/>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358" name="PlaceHolder 3"/>
          <p:cNvSpPr>
            <a:spLocks noGrp="1"/>
          </p:cNvSpPr>
          <p:nvPr>
            <p:ph type="ftr" idx="23"/>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359" name="PlaceHolder 4"/>
          <p:cNvSpPr>
            <a:spLocks noGrp="1"/>
          </p:cNvSpPr>
          <p:nvPr>
            <p:ph type="sldNum" idx="24"/>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D32488CC-8D47-4966-AFC5-A5996542F152}" type="slidenum">
              <a:rPr b="0" lang="en-GB" sz="1000" spc="-1" strike="noStrike">
                <a:solidFill>
                  <a:srgbClr val="002830"/>
                </a:solidFill>
                <a:latin typeface="Avenir Next LT Pro"/>
              </a:rPr>
              <a:t>&lt;number&gt;</a:t>
            </a:fld>
            <a:endParaRPr b="0" lang="af-NA" sz="1000" spc="-1" strike="noStrike">
              <a:latin typeface="Times New Roman"/>
            </a:endParaRPr>
          </a:p>
        </p:txBody>
      </p:sp>
      <p:sp>
        <p:nvSpPr>
          <p:cNvPr id="360" name="PlaceHolder 5"/>
          <p:cNvSpPr>
            <a:spLocks noGrp="1"/>
          </p:cNvSpPr>
          <p:nvPr>
            <p:ph type="body"/>
          </p:nvPr>
        </p:nvSpPr>
        <p:spPr>
          <a:xfrm>
            <a:off x="550800" y="2925000"/>
            <a:ext cx="1800720" cy="863640"/>
          </a:xfrm>
          <a:prstGeom prst="rect">
            <a:avLst/>
          </a:prstGeom>
          <a:noFill/>
          <a:ln w="0">
            <a:noFill/>
          </a:ln>
        </p:spPr>
        <p:txBody>
          <a:bodyPr lIns="0" rIns="0" tIns="0" bIns="0" anchor="t">
            <a:normAutofit/>
          </a:bodyPr>
          <a:p>
            <a:pPr>
              <a:lnSpc>
                <a:spcPct val="100000"/>
              </a:lnSpc>
              <a:spcBef>
                <a:spcPts val="601"/>
              </a:spcBef>
              <a:buNone/>
              <a:tabLst>
                <a:tab algn="l" pos="0"/>
              </a:tabLst>
            </a:pPr>
            <a:r>
              <a:rPr b="0" lang="en-GB" sz="1500" spc="-1" strike="noStrike">
                <a:solidFill>
                  <a:srgbClr val="002830"/>
                </a:solidFill>
                <a:latin typeface="Avenir Next LT Pro Demi"/>
              </a:rPr>
              <a:t>Type Name Here</a:t>
            </a:r>
            <a:endParaRPr b="0" lang="fi-FI" sz="1500" spc="-1" strike="noStrike">
              <a:solidFill>
                <a:srgbClr val="002830"/>
              </a:solidFill>
              <a:latin typeface="Avenir Next LT Pro"/>
            </a:endParaRPr>
          </a:p>
          <a:p>
            <a:pPr>
              <a:lnSpc>
                <a:spcPct val="100000"/>
              </a:lnSpc>
              <a:spcBef>
                <a:spcPts val="601"/>
              </a:spcBef>
              <a:buNone/>
              <a:tabLst>
                <a:tab algn="l" pos="0"/>
              </a:tabLst>
            </a:pPr>
            <a:r>
              <a:rPr b="0" lang="en-GB" sz="1500" spc="-1" strike="noStrike">
                <a:solidFill>
                  <a:srgbClr val="002830"/>
                </a:solidFill>
                <a:latin typeface="Avenir Next LT Pro"/>
              </a:rPr>
              <a:t>Type title here</a:t>
            </a:r>
            <a:endParaRPr b="0" lang="fi-FI" sz="1500" spc="-1" strike="noStrike">
              <a:solidFill>
                <a:srgbClr val="002830"/>
              </a:solidFill>
              <a:latin typeface="Avenir Next LT Pro"/>
            </a:endParaRPr>
          </a:p>
          <a:p>
            <a:pPr>
              <a:lnSpc>
                <a:spcPct val="100000"/>
              </a:lnSpc>
              <a:spcBef>
                <a:spcPts val="601"/>
              </a:spcBef>
              <a:buNone/>
              <a:tabLst>
                <a:tab algn="l" pos="0"/>
              </a:tabLst>
            </a:pPr>
            <a:endParaRPr b="0" lang="fi-FI" sz="1500" spc="-1" strike="noStrike">
              <a:solidFill>
                <a:srgbClr val="002830"/>
              </a:solidFill>
              <a:latin typeface="Avenir Next LT Pro"/>
            </a:endParaRPr>
          </a:p>
        </p:txBody>
      </p:sp>
      <p:sp>
        <p:nvSpPr>
          <p:cNvPr id="361" name="PlaceHolder 6"/>
          <p:cNvSpPr>
            <a:spLocks noGrp="1"/>
          </p:cNvSpPr>
          <p:nvPr>
            <p:ph type="body"/>
          </p:nvPr>
        </p:nvSpPr>
        <p:spPr>
          <a:xfrm>
            <a:off x="2855880" y="2925000"/>
            <a:ext cx="1800720" cy="863640"/>
          </a:xfrm>
          <a:prstGeom prst="rect">
            <a:avLst/>
          </a:prstGeom>
          <a:noFill/>
          <a:ln w="0">
            <a:noFill/>
          </a:ln>
        </p:spPr>
        <p:txBody>
          <a:bodyPr lIns="0" rIns="0" tIns="0" bIns="0" anchor="t">
            <a:normAutofit/>
          </a:bodyPr>
          <a:p>
            <a:pPr>
              <a:lnSpc>
                <a:spcPct val="100000"/>
              </a:lnSpc>
              <a:spcBef>
                <a:spcPts val="601"/>
              </a:spcBef>
              <a:buNone/>
              <a:tabLst>
                <a:tab algn="l" pos="0"/>
              </a:tabLst>
            </a:pPr>
            <a:r>
              <a:rPr b="0" lang="en-GB" sz="1500" spc="-1" strike="noStrike">
                <a:solidFill>
                  <a:srgbClr val="002830"/>
                </a:solidFill>
                <a:latin typeface="Avenir Next LT Pro Demi"/>
              </a:rPr>
              <a:t>Type Name Here</a:t>
            </a:r>
            <a:endParaRPr b="0" lang="fi-FI" sz="1500" spc="-1" strike="noStrike">
              <a:solidFill>
                <a:srgbClr val="002830"/>
              </a:solidFill>
              <a:latin typeface="Avenir Next LT Pro"/>
            </a:endParaRPr>
          </a:p>
          <a:p>
            <a:pPr>
              <a:lnSpc>
                <a:spcPct val="100000"/>
              </a:lnSpc>
              <a:spcBef>
                <a:spcPts val="601"/>
              </a:spcBef>
              <a:buNone/>
              <a:tabLst>
                <a:tab algn="l" pos="0"/>
              </a:tabLst>
            </a:pPr>
            <a:r>
              <a:rPr b="0" lang="en-GB" sz="1500" spc="-1" strike="noStrike">
                <a:solidFill>
                  <a:srgbClr val="002830"/>
                </a:solidFill>
                <a:latin typeface="Avenir Next LT Pro"/>
              </a:rPr>
              <a:t>Type title here</a:t>
            </a:r>
            <a:endParaRPr b="0" lang="fi-FI" sz="1500" spc="-1" strike="noStrike">
              <a:solidFill>
                <a:srgbClr val="002830"/>
              </a:solidFill>
              <a:latin typeface="Avenir Next LT Pro"/>
            </a:endParaRPr>
          </a:p>
          <a:p>
            <a:pPr>
              <a:lnSpc>
                <a:spcPct val="100000"/>
              </a:lnSpc>
              <a:spcBef>
                <a:spcPts val="601"/>
              </a:spcBef>
              <a:buNone/>
              <a:tabLst>
                <a:tab algn="l" pos="0"/>
              </a:tabLst>
            </a:pPr>
            <a:endParaRPr b="0" lang="fi-FI" sz="1500" spc="-1" strike="noStrike">
              <a:solidFill>
                <a:srgbClr val="002830"/>
              </a:solidFill>
              <a:latin typeface="Avenir Next LT Pro"/>
            </a:endParaRPr>
          </a:p>
        </p:txBody>
      </p:sp>
      <p:sp>
        <p:nvSpPr>
          <p:cNvPr id="362" name="PlaceHolder 7"/>
          <p:cNvSpPr>
            <a:spLocks noGrp="1"/>
          </p:cNvSpPr>
          <p:nvPr>
            <p:ph type="body"/>
          </p:nvPr>
        </p:nvSpPr>
        <p:spPr>
          <a:xfrm>
            <a:off x="5195880" y="2925000"/>
            <a:ext cx="1799640" cy="863640"/>
          </a:xfrm>
          <a:prstGeom prst="rect">
            <a:avLst/>
          </a:prstGeom>
          <a:noFill/>
          <a:ln w="0">
            <a:noFill/>
          </a:ln>
        </p:spPr>
        <p:txBody>
          <a:bodyPr lIns="0" rIns="0" tIns="0" bIns="0" anchor="t">
            <a:normAutofit/>
          </a:bodyPr>
          <a:p>
            <a:pPr>
              <a:lnSpc>
                <a:spcPct val="100000"/>
              </a:lnSpc>
              <a:spcBef>
                <a:spcPts val="601"/>
              </a:spcBef>
              <a:buNone/>
              <a:tabLst>
                <a:tab algn="l" pos="0"/>
              </a:tabLst>
            </a:pPr>
            <a:r>
              <a:rPr b="0" lang="en-GB" sz="1500" spc="-1" strike="noStrike">
                <a:solidFill>
                  <a:srgbClr val="002830"/>
                </a:solidFill>
                <a:latin typeface="Avenir Next LT Pro Demi"/>
              </a:rPr>
              <a:t>Type Name Here</a:t>
            </a:r>
            <a:endParaRPr b="0" lang="fi-FI" sz="1500" spc="-1" strike="noStrike">
              <a:solidFill>
                <a:srgbClr val="002830"/>
              </a:solidFill>
              <a:latin typeface="Avenir Next LT Pro"/>
            </a:endParaRPr>
          </a:p>
          <a:p>
            <a:pPr>
              <a:lnSpc>
                <a:spcPct val="100000"/>
              </a:lnSpc>
              <a:spcBef>
                <a:spcPts val="601"/>
              </a:spcBef>
              <a:buNone/>
              <a:tabLst>
                <a:tab algn="l" pos="0"/>
              </a:tabLst>
            </a:pPr>
            <a:r>
              <a:rPr b="0" lang="en-GB" sz="1500" spc="-1" strike="noStrike">
                <a:solidFill>
                  <a:srgbClr val="002830"/>
                </a:solidFill>
                <a:latin typeface="Avenir Next LT Pro"/>
              </a:rPr>
              <a:t>Type title here</a:t>
            </a:r>
            <a:endParaRPr b="0" lang="fi-FI" sz="1500" spc="-1" strike="noStrike">
              <a:solidFill>
                <a:srgbClr val="002830"/>
              </a:solidFill>
              <a:latin typeface="Avenir Next LT Pro"/>
            </a:endParaRPr>
          </a:p>
          <a:p>
            <a:pPr>
              <a:lnSpc>
                <a:spcPct val="100000"/>
              </a:lnSpc>
              <a:spcBef>
                <a:spcPts val="601"/>
              </a:spcBef>
              <a:buNone/>
              <a:tabLst>
                <a:tab algn="l" pos="0"/>
              </a:tabLst>
            </a:pPr>
            <a:endParaRPr b="0" lang="fi-FI" sz="1500" spc="-1" strike="noStrike">
              <a:solidFill>
                <a:srgbClr val="002830"/>
              </a:solidFill>
              <a:latin typeface="Avenir Next LT Pro"/>
            </a:endParaRPr>
          </a:p>
        </p:txBody>
      </p:sp>
      <p:sp>
        <p:nvSpPr>
          <p:cNvPr id="363" name="PlaceHolder 8"/>
          <p:cNvSpPr>
            <a:spLocks noGrp="1"/>
          </p:cNvSpPr>
          <p:nvPr>
            <p:ph type="body"/>
          </p:nvPr>
        </p:nvSpPr>
        <p:spPr>
          <a:xfrm>
            <a:off x="7535880" y="2925000"/>
            <a:ext cx="1800720" cy="863640"/>
          </a:xfrm>
          <a:prstGeom prst="rect">
            <a:avLst/>
          </a:prstGeom>
          <a:noFill/>
          <a:ln w="0">
            <a:noFill/>
          </a:ln>
        </p:spPr>
        <p:txBody>
          <a:bodyPr lIns="0" rIns="0" tIns="0" bIns="0" anchor="t">
            <a:normAutofit/>
          </a:bodyPr>
          <a:p>
            <a:pPr>
              <a:lnSpc>
                <a:spcPct val="100000"/>
              </a:lnSpc>
              <a:spcBef>
                <a:spcPts val="601"/>
              </a:spcBef>
              <a:buNone/>
              <a:tabLst>
                <a:tab algn="l" pos="0"/>
              </a:tabLst>
            </a:pPr>
            <a:r>
              <a:rPr b="0" lang="en-GB" sz="1500" spc="-1" strike="noStrike">
                <a:solidFill>
                  <a:srgbClr val="002830"/>
                </a:solidFill>
                <a:latin typeface="Avenir Next LT Pro Demi"/>
              </a:rPr>
              <a:t>Type Name Here</a:t>
            </a:r>
            <a:endParaRPr b="0" lang="fi-FI" sz="1500" spc="-1" strike="noStrike">
              <a:solidFill>
                <a:srgbClr val="002830"/>
              </a:solidFill>
              <a:latin typeface="Avenir Next LT Pro"/>
            </a:endParaRPr>
          </a:p>
          <a:p>
            <a:pPr>
              <a:lnSpc>
                <a:spcPct val="100000"/>
              </a:lnSpc>
              <a:spcBef>
                <a:spcPts val="601"/>
              </a:spcBef>
              <a:buNone/>
              <a:tabLst>
                <a:tab algn="l" pos="0"/>
              </a:tabLst>
            </a:pPr>
            <a:r>
              <a:rPr b="0" lang="en-GB" sz="1500" spc="-1" strike="noStrike">
                <a:solidFill>
                  <a:srgbClr val="002830"/>
                </a:solidFill>
                <a:latin typeface="Avenir Next LT Pro"/>
              </a:rPr>
              <a:t>Type title here</a:t>
            </a:r>
            <a:endParaRPr b="0" lang="fi-FI" sz="1500" spc="-1" strike="noStrike">
              <a:solidFill>
                <a:srgbClr val="002830"/>
              </a:solidFill>
              <a:latin typeface="Avenir Next LT Pro"/>
            </a:endParaRPr>
          </a:p>
          <a:p>
            <a:pPr>
              <a:lnSpc>
                <a:spcPct val="100000"/>
              </a:lnSpc>
              <a:spcBef>
                <a:spcPts val="601"/>
              </a:spcBef>
              <a:buNone/>
              <a:tabLst>
                <a:tab algn="l" pos="0"/>
              </a:tabLst>
            </a:pPr>
            <a:endParaRPr b="0" lang="fi-FI" sz="1500" spc="-1" strike="noStrike">
              <a:solidFill>
                <a:srgbClr val="002830"/>
              </a:solidFill>
              <a:latin typeface="Avenir Next LT Pro"/>
            </a:endParaRPr>
          </a:p>
        </p:txBody>
      </p:sp>
      <p:sp>
        <p:nvSpPr>
          <p:cNvPr id="364" name="PlaceHolder 9"/>
          <p:cNvSpPr>
            <a:spLocks noGrp="1"/>
          </p:cNvSpPr>
          <p:nvPr>
            <p:ph type="body"/>
          </p:nvPr>
        </p:nvSpPr>
        <p:spPr>
          <a:xfrm>
            <a:off x="9839880" y="2925000"/>
            <a:ext cx="1800720" cy="863640"/>
          </a:xfrm>
          <a:prstGeom prst="rect">
            <a:avLst/>
          </a:prstGeom>
          <a:noFill/>
          <a:ln w="0">
            <a:noFill/>
          </a:ln>
        </p:spPr>
        <p:txBody>
          <a:bodyPr lIns="0" rIns="0" tIns="0" bIns="0" anchor="t">
            <a:normAutofit/>
          </a:bodyPr>
          <a:p>
            <a:pPr>
              <a:lnSpc>
                <a:spcPct val="100000"/>
              </a:lnSpc>
              <a:spcBef>
                <a:spcPts val="601"/>
              </a:spcBef>
              <a:buNone/>
              <a:tabLst>
                <a:tab algn="l" pos="0"/>
              </a:tabLst>
            </a:pPr>
            <a:r>
              <a:rPr b="0" lang="en-GB" sz="1500" spc="-1" strike="noStrike">
                <a:solidFill>
                  <a:srgbClr val="002830"/>
                </a:solidFill>
                <a:latin typeface="Avenir Next LT Pro Demi"/>
              </a:rPr>
              <a:t>Type Name Here</a:t>
            </a:r>
            <a:endParaRPr b="0" lang="fi-FI" sz="1500" spc="-1" strike="noStrike">
              <a:solidFill>
                <a:srgbClr val="002830"/>
              </a:solidFill>
              <a:latin typeface="Avenir Next LT Pro"/>
            </a:endParaRPr>
          </a:p>
          <a:p>
            <a:pPr>
              <a:lnSpc>
                <a:spcPct val="100000"/>
              </a:lnSpc>
              <a:spcBef>
                <a:spcPts val="601"/>
              </a:spcBef>
              <a:buNone/>
              <a:tabLst>
                <a:tab algn="l" pos="0"/>
              </a:tabLst>
            </a:pPr>
            <a:r>
              <a:rPr b="0" lang="en-GB" sz="1500" spc="-1" strike="noStrike">
                <a:solidFill>
                  <a:srgbClr val="002830"/>
                </a:solidFill>
                <a:latin typeface="Avenir Next LT Pro"/>
              </a:rPr>
              <a:t>Type title here</a:t>
            </a:r>
            <a:endParaRPr b="0" lang="fi-FI" sz="1500" spc="-1" strike="noStrike">
              <a:solidFill>
                <a:srgbClr val="002830"/>
              </a:solidFill>
              <a:latin typeface="Avenir Next LT Pro"/>
            </a:endParaRPr>
          </a:p>
          <a:p>
            <a:pPr>
              <a:lnSpc>
                <a:spcPct val="100000"/>
              </a:lnSpc>
              <a:spcBef>
                <a:spcPts val="601"/>
              </a:spcBef>
              <a:buNone/>
              <a:tabLst>
                <a:tab algn="l" pos="0"/>
              </a:tabLst>
            </a:pPr>
            <a:endParaRPr b="0" lang="fi-FI" sz="1500" spc="-1" strike="noStrike">
              <a:solidFill>
                <a:srgbClr val="002830"/>
              </a:solidFill>
              <a:latin typeface="Avenir Next LT Pro"/>
            </a:endParaRPr>
          </a:p>
        </p:txBody>
      </p:sp>
      <p:sp>
        <p:nvSpPr>
          <p:cNvPr id="365" name="PlaceHolder 10"/>
          <p:cNvSpPr>
            <a:spLocks noGrp="1"/>
          </p:cNvSpPr>
          <p:nvPr>
            <p:ph type="body"/>
          </p:nvPr>
        </p:nvSpPr>
        <p:spPr>
          <a:xfrm>
            <a:off x="551880" y="1701720"/>
            <a:ext cx="1007280" cy="1006920"/>
          </a:xfrm>
          <a:prstGeom prst="rect">
            <a:avLst/>
          </a:prstGeom>
          <a:noFill/>
          <a:ln w="0">
            <a:noFill/>
          </a:ln>
        </p:spPr>
        <p:txBody>
          <a:bodyPr lIns="90000" rIns="90000" tIns="45000" bIns="45000" anchor="t">
            <a:normAutofit/>
          </a:bodyPr>
          <a:p>
            <a:pPr>
              <a:lnSpc>
                <a:spcPct val="100000"/>
              </a:lnSpc>
              <a:buNone/>
              <a:tabLst>
                <a:tab algn="l" pos="0"/>
              </a:tabLst>
            </a:pPr>
            <a:r>
              <a:rPr b="0" lang="en-US" sz="1200" spc="-1" strike="noStrike">
                <a:solidFill>
                  <a:srgbClr val="002830"/>
                </a:solidFill>
                <a:latin typeface="Avenir Next LT Pro"/>
              </a:rPr>
              <a:t>Click icon to add picture</a:t>
            </a:r>
            <a:endParaRPr b="0" lang="fi-FI" sz="1200" spc="-1" strike="noStrike">
              <a:solidFill>
                <a:srgbClr val="002830"/>
              </a:solidFill>
              <a:latin typeface="Avenir Next LT Pro"/>
            </a:endParaRPr>
          </a:p>
        </p:txBody>
      </p:sp>
      <p:sp>
        <p:nvSpPr>
          <p:cNvPr id="366" name="PlaceHolder 11"/>
          <p:cNvSpPr>
            <a:spLocks noGrp="1"/>
          </p:cNvSpPr>
          <p:nvPr>
            <p:ph type="body"/>
          </p:nvPr>
        </p:nvSpPr>
        <p:spPr>
          <a:xfrm>
            <a:off x="2855880" y="1701720"/>
            <a:ext cx="1008000" cy="1007640"/>
          </a:xfrm>
          <a:prstGeom prst="rect">
            <a:avLst/>
          </a:prstGeom>
          <a:noFill/>
          <a:ln w="0">
            <a:noFill/>
          </a:ln>
        </p:spPr>
        <p:txBody>
          <a:bodyPr lIns="90000" rIns="90000" tIns="45000" bIns="45000" anchor="t">
            <a:normAutofit/>
          </a:bodyPr>
          <a:p>
            <a:pPr>
              <a:lnSpc>
                <a:spcPct val="100000"/>
              </a:lnSpc>
              <a:buNone/>
              <a:tabLst>
                <a:tab algn="l" pos="0"/>
              </a:tabLst>
            </a:pPr>
            <a:r>
              <a:rPr b="0" lang="en-US" sz="1200" spc="-1" strike="noStrike">
                <a:solidFill>
                  <a:srgbClr val="002830"/>
                </a:solidFill>
                <a:latin typeface="Avenir Next LT Pro"/>
              </a:rPr>
              <a:t>Click icon to add </a:t>
            </a:r>
            <a:r>
              <a:rPr b="0" lang="en-US" sz="1200" spc="-1" strike="noStrike">
                <a:solidFill>
                  <a:srgbClr val="002830"/>
                </a:solidFill>
                <a:latin typeface="Avenir Next LT Pro"/>
              </a:rPr>
              <a:t>picture</a:t>
            </a:r>
            <a:endParaRPr b="0" lang="fi-FI" sz="1200" spc="-1" strike="noStrike">
              <a:solidFill>
                <a:srgbClr val="002830"/>
              </a:solidFill>
              <a:latin typeface="Avenir Next LT Pro"/>
            </a:endParaRPr>
          </a:p>
        </p:txBody>
      </p:sp>
      <p:sp>
        <p:nvSpPr>
          <p:cNvPr id="367" name="PlaceHolder 12"/>
          <p:cNvSpPr>
            <a:spLocks noGrp="1"/>
          </p:cNvSpPr>
          <p:nvPr>
            <p:ph type="body"/>
          </p:nvPr>
        </p:nvSpPr>
        <p:spPr>
          <a:xfrm>
            <a:off x="5195880" y="1701720"/>
            <a:ext cx="1008000" cy="1007640"/>
          </a:xfrm>
          <a:prstGeom prst="rect">
            <a:avLst/>
          </a:prstGeom>
          <a:noFill/>
          <a:ln w="0">
            <a:noFill/>
          </a:ln>
        </p:spPr>
        <p:txBody>
          <a:bodyPr lIns="90000" rIns="90000" tIns="45000" bIns="45000" anchor="t">
            <a:normAutofit/>
          </a:bodyPr>
          <a:p>
            <a:pPr>
              <a:lnSpc>
                <a:spcPct val="100000"/>
              </a:lnSpc>
              <a:buNone/>
              <a:tabLst>
                <a:tab algn="l" pos="0"/>
              </a:tabLst>
            </a:pPr>
            <a:r>
              <a:rPr b="0" lang="en-US" sz="1200" spc="-1" strike="noStrike">
                <a:solidFill>
                  <a:srgbClr val="002830"/>
                </a:solidFill>
                <a:latin typeface="Avenir Next LT Pro"/>
              </a:rPr>
              <a:t>Click icon to add picture</a:t>
            </a:r>
            <a:endParaRPr b="0" lang="fi-FI" sz="1200" spc="-1" strike="noStrike">
              <a:solidFill>
                <a:srgbClr val="002830"/>
              </a:solidFill>
              <a:latin typeface="Avenir Next LT Pro"/>
            </a:endParaRPr>
          </a:p>
        </p:txBody>
      </p:sp>
      <p:sp>
        <p:nvSpPr>
          <p:cNvPr id="368" name="PlaceHolder 13"/>
          <p:cNvSpPr>
            <a:spLocks noGrp="1"/>
          </p:cNvSpPr>
          <p:nvPr>
            <p:ph type="body"/>
          </p:nvPr>
        </p:nvSpPr>
        <p:spPr>
          <a:xfrm>
            <a:off x="7535880" y="1701720"/>
            <a:ext cx="1008000" cy="1007640"/>
          </a:xfrm>
          <a:prstGeom prst="rect">
            <a:avLst/>
          </a:prstGeom>
          <a:noFill/>
          <a:ln w="0">
            <a:noFill/>
          </a:ln>
        </p:spPr>
        <p:txBody>
          <a:bodyPr lIns="90000" rIns="90000" tIns="45000" bIns="45000" anchor="t">
            <a:normAutofit/>
          </a:bodyPr>
          <a:p>
            <a:pPr>
              <a:lnSpc>
                <a:spcPct val="100000"/>
              </a:lnSpc>
              <a:buNone/>
              <a:tabLst>
                <a:tab algn="l" pos="0"/>
              </a:tabLst>
            </a:pPr>
            <a:r>
              <a:rPr b="0" lang="en-US" sz="1200" spc="-1" strike="noStrike">
                <a:solidFill>
                  <a:srgbClr val="002830"/>
                </a:solidFill>
                <a:latin typeface="Avenir Next LT Pro"/>
              </a:rPr>
              <a:t>Click icon to add picture</a:t>
            </a:r>
            <a:endParaRPr b="0" lang="fi-FI" sz="1200" spc="-1" strike="noStrike">
              <a:solidFill>
                <a:srgbClr val="002830"/>
              </a:solidFill>
              <a:latin typeface="Avenir Next LT Pro"/>
            </a:endParaRPr>
          </a:p>
        </p:txBody>
      </p:sp>
      <p:sp>
        <p:nvSpPr>
          <p:cNvPr id="369" name="PlaceHolder 14"/>
          <p:cNvSpPr>
            <a:spLocks noGrp="1"/>
          </p:cNvSpPr>
          <p:nvPr>
            <p:ph type="body"/>
          </p:nvPr>
        </p:nvSpPr>
        <p:spPr>
          <a:xfrm>
            <a:off x="9839880" y="1701720"/>
            <a:ext cx="1008000" cy="1007640"/>
          </a:xfrm>
          <a:prstGeom prst="rect">
            <a:avLst/>
          </a:prstGeom>
          <a:noFill/>
          <a:ln w="0">
            <a:noFill/>
          </a:ln>
        </p:spPr>
        <p:txBody>
          <a:bodyPr lIns="90000" rIns="90000" tIns="45000" bIns="45000" anchor="t">
            <a:normAutofit/>
          </a:bodyPr>
          <a:p>
            <a:pPr>
              <a:lnSpc>
                <a:spcPct val="100000"/>
              </a:lnSpc>
              <a:buNone/>
              <a:tabLst>
                <a:tab algn="l" pos="0"/>
              </a:tabLst>
            </a:pPr>
            <a:r>
              <a:rPr b="0" lang="en-US" sz="1200" spc="-1" strike="noStrike">
                <a:solidFill>
                  <a:srgbClr val="002830"/>
                </a:solidFill>
                <a:latin typeface="Avenir Next LT Pro"/>
              </a:rPr>
              <a:t>Click icon to add picture</a:t>
            </a:r>
            <a:endParaRPr b="0" lang="fi-FI" sz="1200" spc="-1" strike="noStrike">
              <a:solidFill>
                <a:srgbClr val="002830"/>
              </a:solidFill>
              <a:latin typeface="Avenir Next LT Pro"/>
            </a:endParaRPr>
          </a:p>
        </p:txBody>
      </p:sp>
      <p:sp>
        <p:nvSpPr>
          <p:cNvPr id="370" name="PlaceHolder 15"/>
          <p:cNvSpPr>
            <a:spLocks noGrp="1"/>
          </p:cNvSpPr>
          <p:nvPr>
            <p:ph type="body"/>
          </p:nvPr>
        </p:nvSpPr>
        <p:spPr>
          <a:xfrm>
            <a:off x="551880" y="4077000"/>
            <a:ext cx="1007280" cy="1006920"/>
          </a:xfrm>
          <a:prstGeom prst="rect">
            <a:avLst/>
          </a:prstGeom>
          <a:noFill/>
          <a:ln w="0">
            <a:noFill/>
          </a:ln>
        </p:spPr>
        <p:txBody>
          <a:bodyPr lIns="90000" rIns="90000" tIns="45000" bIns="45000" anchor="t">
            <a:normAutofit/>
          </a:bodyPr>
          <a:p>
            <a:pPr>
              <a:lnSpc>
                <a:spcPct val="100000"/>
              </a:lnSpc>
              <a:buNone/>
              <a:tabLst>
                <a:tab algn="l" pos="0"/>
              </a:tabLst>
            </a:pPr>
            <a:r>
              <a:rPr b="0" lang="en-US" sz="1200" spc="-1" strike="noStrike">
                <a:solidFill>
                  <a:srgbClr val="002830"/>
                </a:solidFill>
                <a:latin typeface="Avenir Next LT Pro"/>
              </a:rPr>
              <a:t>Click icon to add picture</a:t>
            </a:r>
            <a:endParaRPr b="0" lang="fi-FI" sz="1200" spc="-1" strike="noStrike">
              <a:solidFill>
                <a:srgbClr val="002830"/>
              </a:solidFill>
              <a:latin typeface="Avenir Next LT Pro"/>
            </a:endParaRPr>
          </a:p>
        </p:txBody>
      </p:sp>
      <p:sp>
        <p:nvSpPr>
          <p:cNvPr id="371" name="PlaceHolder 16"/>
          <p:cNvSpPr>
            <a:spLocks noGrp="1"/>
          </p:cNvSpPr>
          <p:nvPr>
            <p:ph type="body"/>
          </p:nvPr>
        </p:nvSpPr>
        <p:spPr>
          <a:xfrm>
            <a:off x="2855880" y="4077000"/>
            <a:ext cx="1008000" cy="1007640"/>
          </a:xfrm>
          <a:prstGeom prst="rect">
            <a:avLst/>
          </a:prstGeom>
          <a:noFill/>
          <a:ln w="0">
            <a:noFill/>
          </a:ln>
        </p:spPr>
        <p:txBody>
          <a:bodyPr lIns="90000" rIns="90000" tIns="45000" bIns="45000" anchor="t">
            <a:normAutofit/>
          </a:bodyPr>
          <a:p>
            <a:pPr>
              <a:lnSpc>
                <a:spcPct val="100000"/>
              </a:lnSpc>
              <a:buNone/>
              <a:tabLst>
                <a:tab algn="l" pos="0"/>
              </a:tabLst>
            </a:pPr>
            <a:r>
              <a:rPr b="0" lang="en-US" sz="1200" spc="-1" strike="noStrike">
                <a:solidFill>
                  <a:srgbClr val="002830"/>
                </a:solidFill>
                <a:latin typeface="Avenir Next LT Pro"/>
              </a:rPr>
              <a:t>Click icon to add picture</a:t>
            </a:r>
            <a:endParaRPr b="0" lang="fi-FI" sz="1200" spc="-1" strike="noStrike">
              <a:solidFill>
                <a:srgbClr val="002830"/>
              </a:solidFill>
              <a:latin typeface="Avenir Next LT Pro"/>
            </a:endParaRPr>
          </a:p>
        </p:txBody>
      </p:sp>
      <p:sp>
        <p:nvSpPr>
          <p:cNvPr id="372" name="PlaceHolder 17"/>
          <p:cNvSpPr>
            <a:spLocks noGrp="1"/>
          </p:cNvSpPr>
          <p:nvPr>
            <p:ph type="body"/>
          </p:nvPr>
        </p:nvSpPr>
        <p:spPr>
          <a:xfrm>
            <a:off x="5195880" y="4077000"/>
            <a:ext cx="1008000" cy="1007640"/>
          </a:xfrm>
          <a:prstGeom prst="rect">
            <a:avLst/>
          </a:prstGeom>
          <a:noFill/>
          <a:ln w="0">
            <a:noFill/>
          </a:ln>
        </p:spPr>
        <p:txBody>
          <a:bodyPr lIns="90000" rIns="90000" tIns="45000" bIns="45000" anchor="t">
            <a:normAutofit/>
          </a:bodyPr>
          <a:p>
            <a:pPr>
              <a:lnSpc>
                <a:spcPct val="100000"/>
              </a:lnSpc>
              <a:buNone/>
              <a:tabLst>
                <a:tab algn="l" pos="0"/>
              </a:tabLst>
            </a:pPr>
            <a:r>
              <a:rPr b="0" lang="en-US" sz="1200" spc="-1" strike="noStrike">
                <a:solidFill>
                  <a:srgbClr val="002830"/>
                </a:solidFill>
                <a:latin typeface="Avenir Next LT Pro"/>
              </a:rPr>
              <a:t>Click icon to add picture</a:t>
            </a:r>
            <a:endParaRPr b="0" lang="fi-FI" sz="1200" spc="-1" strike="noStrike">
              <a:solidFill>
                <a:srgbClr val="002830"/>
              </a:solidFill>
              <a:latin typeface="Avenir Next LT Pro"/>
            </a:endParaRPr>
          </a:p>
        </p:txBody>
      </p:sp>
      <p:sp>
        <p:nvSpPr>
          <p:cNvPr id="373" name="PlaceHolder 18"/>
          <p:cNvSpPr>
            <a:spLocks noGrp="1"/>
          </p:cNvSpPr>
          <p:nvPr>
            <p:ph type="body"/>
          </p:nvPr>
        </p:nvSpPr>
        <p:spPr>
          <a:xfrm>
            <a:off x="7535880" y="4077000"/>
            <a:ext cx="1008000" cy="1007640"/>
          </a:xfrm>
          <a:prstGeom prst="rect">
            <a:avLst/>
          </a:prstGeom>
          <a:noFill/>
          <a:ln w="0">
            <a:noFill/>
          </a:ln>
        </p:spPr>
        <p:txBody>
          <a:bodyPr lIns="90000" rIns="90000" tIns="45000" bIns="45000" anchor="t">
            <a:normAutofit/>
          </a:bodyPr>
          <a:p>
            <a:pPr>
              <a:lnSpc>
                <a:spcPct val="100000"/>
              </a:lnSpc>
              <a:buNone/>
              <a:tabLst>
                <a:tab algn="l" pos="0"/>
              </a:tabLst>
            </a:pPr>
            <a:r>
              <a:rPr b="0" lang="en-US" sz="1200" spc="-1" strike="noStrike">
                <a:solidFill>
                  <a:srgbClr val="002830"/>
                </a:solidFill>
                <a:latin typeface="Avenir Next LT Pro"/>
              </a:rPr>
              <a:t>Click icon to add picture</a:t>
            </a:r>
            <a:endParaRPr b="0" lang="fi-FI" sz="1200" spc="-1" strike="noStrike">
              <a:solidFill>
                <a:srgbClr val="002830"/>
              </a:solidFill>
              <a:latin typeface="Avenir Next LT Pro"/>
            </a:endParaRPr>
          </a:p>
        </p:txBody>
      </p:sp>
      <p:sp>
        <p:nvSpPr>
          <p:cNvPr id="374" name="PlaceHolder 19"/>
          <p:cNvSpPr>
            <a:spLocks noGrp="1"/>
          </p:cNvSpPr>
          <p:nvPr>
            <p:ph type="body"/>
          </p:nvPr>
        </p:nvSpPr>
        <p:spPr>
          <a:xfrm>
            <a:off x="9839880" y="4077000"/>
            <a:ext cx="1008000" cy="1007640"/>
          </a:xfrm>
          <a:prstGeom prst="rect">
            <a:avLst/>
          </a:prstGeom>
          <a:noFill/>
          <a:ln w="0">
            <a:noFill/>
          </a:ln>
        </p:spPr>
        <p:txBody>
          <a:bodyPr lIns="90000" rIns="90000" tIns="45000" bIns="45000" anchor="t">
            <a:normAutofit/>
          </a:bodyPr>
          <a:p>
            <a:pPr>
              <a:lnSpc>
                <a:spcPct val="100000"/>
              </a:lnSpc>
              <a:buNone/>
              <a:tabLst>
                <a:tab algn="l" pos="0"/>
              </a:tabLst>
            </a:pPr>
            <a:r>
              <a:rPr b="0" lang="en-US" sz="1200" spc="-1" strike="noStrike">
                <a:solidFill>
                  <a:srgbClr val="002830"/>
                </a:solidFill>
                <a:latin typeface="Avenir Next LT Pro"/>
              </a:rPr>
              <a:t>Click icon to add picture</a:t>
            </a:r>
            <a:endParaRPr b="0" lang="fi-FI" sz="1200" spc="-1" strike="noStrike">
              <a:solidFill>
                <a:srgbClr val="002830"/>
              </a:solidFill>
              <a:latin typeface="Avenir Next LT Pro"/>
            </a:endParaRPr>
          </a:p>
        </p:txBody>
      </p:sp>
      <p:sp>
        <p:nvSpPr>
          <p:cNvPr id="375" name="PlaceHolder 20"/>
          <p:cNvSpPr>
            <a:spLocks noGrp="1"/>
          </p:cNvSpPr>
          <p:nvPr>
            <p:ph type="body"/>
          </p:nvPr>
        </p:nvSpPr>
        <p:spPr>
          <a:xfrm>
            <a:off x="550800" y="5301000"/>
            <a:ext cx="1800720" cy="863640"/>
          </a:xfrm>
          <a:prstGeom prst="rect">
            <a:avLst/>
          </a:prstGeom>
          <a:noFill/>
          <a:ln w="0">
            <a:noFill/>
          </a:ln>
        </p:spPr>
        <p:txBody>
          <a:bodyPr lIns="0" rIns="0" tIns="0" bIns="0" anchor="t">
            <a:normAutofit/>
          </a:bodyPr>
          <a:p>
            <a:pPr>
              <a:lnSpc>
                <a:spcPct val="100000"/>
              </a:lnSpc>
              <a:spcBef>
                <a:spcPts val="601"/>
              </a:spcBef>
              <a:buNone/>
              <a:tabLst>
                <a:tab algn="l" pos="0"/>
              </a:tabLst>
            </a:pPr>
            <a:r>
              <a:rPr b="0" lang="en-GB" sz="1500" spc="-1" strike="noStrike">
                <a:solidFill>
                  <a:srgbClr val="002830"/>
                </a:solidFill>
                <a:latin typeface="Avenir Next LT Pro Demi"/>
              </a:rPr>
              <a:t>Type Name Here</a:t>
            </a:r>
            <a:endParaRPr b="0" lang="fi-FI" sz="1500" spc="-1" strike="noStrike">
              <a:solidFill>
                <a:srgbClr val="002830"/>
              </a:solidFill>
              <a:latin typeface="Avenir Next LT Pro"/>
            </a:endParaRPr>
          </a:p>
          <a:p>
            <a:pPr>
              <a:lnSpc>
                <a:spcPct val="100000"/>
              </a:lnSpc>
              <a:spcBef>
                <a:spcPts val="601"/>
              </a:spcBef>
              <a:buNone/>
              <a:tabLst>
                <a:tab algn="l" pos="0"/>
              </a:tabLst>
            </a:pPr>
            <a:r>
              <a:rPr b="0" lang="en-GB" sz="1500" spc="-1" strike="noStrike">
                <a:solidFill>
                  <a:srgbClr val="002830"/>
                </a:solidFill>
                <a:latin typeface="Avenir Next LT Pro"/>
              </a:rPr>
              <a:t>Type title here</a:t>
            </a:r>
            <a:endParaRPr b="0" lang="fi-FI" sz="1500" spc="-1" strike="noStrike">
              <a:solidFill>
                <a:srgbClr val="002830"/>
              </a:solidFill>
              <a:latin typeface="Avenir Next LT Pro"/>
            </a:endParaRPr>
          </a:p>
          <a:p>
            <a:pPr>
              <a:lnSpc>
                <a:spcPct val="100000"/>
              </a:lnSpc>
              <a:spcBef>
                <a:spcPts val="601"/>
              </a:spcBef>
              <a:buNone/>
              <a:tabLst>
                <a:tab algn="l" pos="0"/>
              </a:tabLst>
            </a:pPr>
            <a:endParaRPr b="0" lang="fi-FI" sz="1500" spc="-1" strike="noStrike">
              <a:solidFill>
                <a:srgbClr val="002830"/>
              </a:solidFill>
              <a:latin typeface="Avenir Next LT Pro"/>
            </a:endParaRPr>
          </a:p>
        </p:txBody>
      </p:sp>
      <p:sp>
        <p:nvSpPr>
          <p:cNvPr id="376" name="PlaceHolder 21"/>
          <p:cNvSpPr>
            <a:spLocks noGrp="1"/>
          </p:cNvSpPr>
          <p:nvPr>
            <p:ph type="body"/>
          </p:nvPr>
        </p:nvSpPr>
        <p:spPr>
          <a:xfrm>
            <a:off x="2855880" y="5301000"/>
            <a:ext cx="1800720" cy="863640"/>
          </a:xfrm>
          <a:prstGeom prst="rect">
            <a:avLst/>
          </a:prstGeom>
          <a:noFill/>
          <a:ln w="0">
            <a:noFill/>
          </a:ln>
        </p:spPr>
        <p:txBody>
          <a:bodyPr lIns="0" rIns="0" tIns="0" bIns="0" anchor="t">
            <a:normAutofit/>
          </a:bodyPr>
          <a:p>
            <a:pPr>
              <a:lnSpc>
                <a:spcPct val="100000"/>
              </a:lnSpc>
              <a:spcBef>
                <a:spcPts val="601"/>
              </a:spcBef>
              <a:buNone/>
              <a:tabLst>
                <a:tab algn="l" pos="0"/>
              </a:tabLst>
            </a:pPr>
            <a:r>
              <a:rPr b="0" lang="en-GB" sz="1500" spc="-1" strike="noStrike">
                <a:solidFill>
                  <a:srgbClr val="002830"/>
                </a:solidFill>
                <a:latin typeface="Avenir Next LT Pro Demi"/>
              </a:rPr>
              <a:t>Type Name Here</a:t>
            </a:r>
            <a:endParaRPr b="0" lang="fi-FI" sz="1500" spc="-1" strike="noStrike">
              <a:solidFill>
                <a:srgbClr val="002830"/>
              </a:solidFill>
              <a:latin typeface="Avenir Next LT Pro"/>
            </a:endParaRPr>
          </a:p>
          <a:p>
            <a:pPr>
              <a:lnSpc>
                <a:spcPct val="100000"/>
              </a:lnSpc>
              <a:spcBef>
                <a:spcPts val="601"/>
              </a:spcBef>
              <a:buNone/>
              <a:tabLst>
                <a:tab algn="l" pos="0"/>
              </a:tabLst>
            </a:pPr>
            <a:r>
              <a:rPr b="0" lang="en-GB" sz="1500" spc="-1" strike="noStrike">
                <a:solidFill>
                  <a:srgbClr val="002830"/>
                </a:solidFill>
                <a:latin typeface="Avenir Next LT Pro"/>
              </a:rPr>
              <a:t>Type title here</a:t>
            </a:r>
            <a:endParaRPr b="0" lang="fi-FI" sz="1500" spc="-1" strike="noStrike">
              <a:solidFill>
                <a:srgbClr val="002830"/>
              </a:solidFill>
              <a:latin typeface="Avenir Next LT Pro"/>
            </a:endParaRPr>
          </a:p>
          <a:p>
            <a:pPr>
              <a:lnSpc>
                <a:spcPct val="100000"/>
              </a:lnSpc>
              <a:spcBef>
                <a:spcPts val="601"/>
              </a:spcBef>
              <a:buNone/>
              <a:tabLst>
                <a:tab algn="l" pos="0"/>
              </a:tabLst>
            </a:pPr>
            <a:endParaRPr b="0" lang="fi-FI" sz="1500" spc="-1" strike="noStrike">
              <a:solidFill>
                <a:srgbClr val="002830"/>
              </a:solidFill>
              <a:latin typeface="Avenir Next LT Pro"/>
            </a:endParaRPr>
          </a:p>
        </p:txBody>
      </p:sp>
      <p:sp>
        <p:nvSpPr>
          <p:cNvPr id="377" name="PlaceHolder 22"/>
          <p:cNvSpPr>
            <a:spLocks noGrp="1"/>
          </p:cNvSpPr>
          <p:nvPr>
            <p:ph type="body"/>
          </p:nvPr>
        </p:nvSpPr>
        <p:spPr>
          <a:xfrm>
            <a:off x="5195880" y="5301000"/>
            <a:ext cx="1799640" cy="863640"/>
          </a:xfrm>
          <a:prstGeom prst="rect">
            <a:avLst/>
          </a:prstGeom>
          <a:noFill/>
          <a:ln w="0">
            <a:noFill/>
          </a:ln>
        </p:spPr>
        <p:txBody>
          <a:bodyPr lIns="0" rIns="0" tIns="0" bIns="0" anchor="t">
            <a:normAutofit/>
          </a:bodyPr>
          <a:p>
            <a:pPr>
              <a:lnSpc>
                <a:spcPct val="100000"/>
              </a:lnSpc>
              <a:spcBef>
                <a:spcPts val="601"/>
              </a:spcBef>
              <a:buNone/>
              <a:tabLst>
                <a:tab algn="l" pos="0"/>
              </a:tabLst>
            </a:pPr>
            <a:r>
              <a:rPr b="0" lang="en-GB" sz="1500" spc="-1" strike="noStrike">
                <a:solidFill>
                  <a:srgbClr val="002830"/>
                </a:solidFill>
                <a:latin typeface="Avenir Next LT Pro Demi"/>
              </a:rPr>
              <a:t>Type Name Here</a:t>
            </a:r>
            <a:endParaRPr b="0" lang="fi-FI" sz="1500" spc="-1" strike="noStrike">
              <a:solidFill>
                <a:srgbClr val="002830"/>
              </a:solidFill>
              <a:latin typeface="Avenir Next LT Pro"/>
            </a:endParaRPr>
          </a:p>
          <a:p>
            <a:pPr>
              <a:lnSpc>
                <a:spcPct val="100000"/>
              </a:lnSpc>
              <a:spcBef>
                <a:spcPts val="601"/>
              </a:spcBef>
              <a:buNone/>
              <a:tabLst>
                <a:tab algn="l" pos="0"/>
              </a:tabLst>
            </a:pPr>
            <a:r>
              <a:rPr b="0" lang="en-GB" sz="1500" spc="-1" strike="noStrike">
                <a:solidFill>
                  <a:srgbClr val="002830"/>
                </a:solidFill>
                <a:latin typeface="Avenir Next LT Pro"/>
              </a:rPr>
              <a:t>Type title here</a:t>
            </a:r>
            <a:endParaRPr b="0" lang="fi-FI" sz="1500" spc="-1" strike="noStrike">
              <a:solidFill>
                <a:srgbClr val="002830"/>
              </a:solidFill>
              <a:latin typeface="Avenir Next LT Pro"/>
            </a:endParaRPr>
          </a:p>
          <a:p>
            <a:pPr>
              <a:lnSpc>
                <a:spcPct val="100000"/>
              </a:lnSpc>
              <a:spcBef>
                <a:spcPts val="601"/>
              </a:spcBef>
              <a:buNone/>
              <a:tabLst>
                <a:tab algn="l" pos="0"/>
              </a:tabLst>
            </a:pPr>
            <a:endParaRPr b="0" lang="fi-FI" sz="1500" spc="-1" strike="noStrike">
              <a:solidFill>
                <a:srgbClr val="002830"/>
              </a:solidFill>
              <a:latin typeface="Avenir Next LT Pro"/>
            </a:endParaRPr>
          </a:p>
        </p:txBody>
      </p:sp>
      <p:sp>
        <p:nvSpPr>
          <p:cNvPr id="378" name="PlaceHolder 23"/>
          <p:cNvSpPr>
            <a:spLocks noGrp="1"/>
          </p:cNvSpPr>
          <p:nvPr>
            <p:ph type="body"/>
          </p:nvPr>
        </p:nvSpPr>
        <p:spPr>
          <a:xfrm>
            <a:off x="7535880" y="5301000"/>
            <a:ext cx="1800720" cy="863640"/>
          </a:xfrm>
          <a:prstGeom prst="rect">
            <a:avLst/>
          </a:prstGeom>
          <a:noFill/>
          <a:ln w="0">
            <a:noFill/>
          </a:ln>
        </p:spPr>
        <p:txBody>
          <a:bodyPr lIns="0" rIns="0" tIns="0" bIns="0" anchor="t">
            <a:normAutofit/>
          </a:bodyPr>
          <a:p>
            <a:pPr>
              <a:lnSpc>
                <a:spcPct val="100000"/>
              </a:lnSpc>
              <a:spcBef>
                <a:spcPts val="601"/>
              </a:spcBef>
              <a:buNone/>
              <a:tabLst>
                <a:tab algn="l" pos="0"/>
              </a:tabLst>
            </a:pPr>
            <a:r>
              <a:rPr b="0" lang="en-GB" sz="1500" spc="-1" strike="noStrike">
                <a:solidFill>
                  <a:srgbClr val="002830"/>
                </a:solidFill>
                <a:latin typeface="Avenir Next LT Pro Demi"/>
              </a:rPr>
              <a:t>Type Name Here</a:t>
            </a:r>
            <a:endParaRPr b="0" lang="fi-FI" sz="1500" spc="-1" strike="noStrike">
              <a:solidFill>
                <a:srgbClr val="002830"/>
              </a:solidFill>
              <a:latin typeface="Avenir Next LT Pro"/>
            </a:endParaRPr>
          </a:p>
          <a:p>
            <a:pPr>
              <a:lnSpc>
                <a:spcPct val="100000"/>
              </a:lnSpc>
              <a:spcBef>
                <a:spcPts val="601"/>
              </a:spcBef>
              <a:buNone/>
              <a:tabLst>
                <a:tab algn="l" pos="0"/>
              </a:tabLst>
            </a:pPr>
            <a:r>
              <a:rPr b="0" lang="en-GB" sz="1500" spc="-1" strike="noStrike">
                <a:solidFill>
                  <a:srgbClr val="002830"/>
                </a:solidFill>
                <a:latin typeface="Avenir Next LT Pro"/>
              </a:rPr>
              <a:t>Type title here</a:t>
            </a:r>
            <a:endParaRPr b="0" lang="fi-FI" sz="1500" spc="-1" strike="noStrike">
              <a:solidFill>
                <a:srgbClr val="002830"/>
              </a:solidFill>
              <a:latin typeface="Avenir Next LT Pro"/>
            </a:endParaRPr>
          </a:p>
          <a:p>
            <a:pPr>
              <a:lnSpc>
                <a:spcPct val="100000"/>
              </a:lnSpc>
              <a:spcBef>
                <a:spcPts val="601"/>
              </a:spcBef>
              <a:buNone/>
              <a:tabLst>
                <a:tab algn="l" pos="0"/>
              </a:tabLst>
            </a:pPr>
            <a:endParaRPr b="0" lang="fi-FI" sz="1500" spc="-1" strike="noStrike">
              <a:solidFill>
                <a:srgbClr val="002830"/>
              </a:solidFill>
              <a:latin typeface="Avenir Next LT Pro"/>
            </a:endParaRPr>
          </a:p>
        </p:txBody>
      </p:sp>
      <p:sp>
        <p:nvSpPr>
          <p:cNvPr id="379" name="PlaceHolder 24"/>
          <p:cNvSpPr>
            <a:spLocks noGrp="1"/>
          </p:cNvSpPr>
          <p:nvPr>
            <p:ph type="body"/>
          </p:nvPr>
        </p:nvSpPr>
        <p:spPr>
          <a:xfrm>
            <a:off x="9839880" y="5301000"/>
            <a:ext cx="1800720" cy="863640"/>
          </a:xfrm>
          <a:prstGeom prst="rect">
            <a:avLst/>
          </a:prstGeom>
          <a:noFill/>
          <a:ln w="0">
            <a:noFill/>
          </a:ln>
        </p:spPr>
        <p:txBody>
          <a:bodyPr lIns="0" rIns="0" tIns="0" bIns="0" anchor="t">
            <a:normAutofit/>
          </a:bodyPr>
          <a:p>
            <a:pPr>
              <a:lnSpc>
                <a:spcPct val="100000"/>
              </a:lnSpc>
              <a:spcBef>
                <a:spcPts val="601"/>
              </a:spcBef>
              <a:buNone/>
              <a:tabLst>
                <a:tab algn="l" pos="0"/>
              </a:tabLst>
            </a:pPr>
            <a:r>
              <a:rPr b="0" lang="en-GB" sz="1500" spc="-1" strike="noStrike">
                <a:solidFill>
                  <a:srgbClr val="002830"/>
                </a:solidFill>
                <a:latin typeface="Avenir Next LT Pro Demi"/>
              </a:rPr>
              <a:t>Type Name Here</a:t>
            </a:r>
            <a:endParaRPr b="0" lang="fi-FI" sz="1500" spc="-1" strike="noStrike">
              <a:solidFill>
                <a:srgbClr val="002830"/>
              </a:solidFill>
              <a:latin typeface="Avenir Next LT Pro"/>
            </a:endParaRPr>
          </a:p>
          <a:p>
            <a:pPr>
              <a:lnSpc>
                <a:spcPct val="100000"/>
              </a:lnSpc>
              <a:spcBef>
                <a:spcPts val="601"/>
              </a:spcBef>
              <a:buNone/>
              <a:tabLst>
                <a:tab algn="l" pos="0"/>
              </a:tabLst>
            </a:pPr>
            <a:r>
              <a:rPr b="0" lang="en-GB" sz="1500" spc="-1" strike="noStrike">
                <a:solidFill>
                  <a:srgbClr val="002830"/>
                </a:solidFill>
                <a:latin typeface="Avenir Next LT Pro"/>
              </a:rPr>
              <a:t>Type title here</a:t>
            </a:r>
            <a:endParaRPr b="0" lang="fi-FI" sz="1500" spc="-1" strike="noStrike">
              <a:solidFill>
                <a:srgbClr val="002830"/>
              </a:solidFill>
              <a:latin typeface="Avenir Next LT Pro"/>
            </a:endParaRPr>
          </a:p>
          <a:p>
            <a:pPr>
              <a:lnSpc>
                <a:spcPct val="100000"/>
              </a:lnSpc>
              <a:spcBef>
                <a:spcPts val="601"/>
              </a:spcBef>
              <a:buNone/>
              <a:tabLst>
                <a:tab algn="l" pos="0"/>
              </a:tabLst>
            </a:pPr>
            <a:endParaRPr b="0" lang="fi-FI" sz="1500" spc="-1" strike="noStrike">
              <a:solidFill>
                <a:srgbClr val="002830"/>
              </a:solidFill>
              <a:latin typeface="Avenir Next LT Pro"/>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416" name="Group 32"/>
          <p:cNvGrpSpPr/>
          <p:nvPr/>
        </p:nvGrpSpPr>
        <p:grpSpPr>
          <a:xfrm>
            <a:off x="11155320" y="332640"/>
            <a:ext cx="755640" cy="480600"/>
            <a:chOff x="11155320" y="332640"/>
            <a:chExt cx="755640" cy="480600"/>
          </a:xfrm>
        </p:grpSpPr>
        <p:sp>
          <p:nvSpPr>
            <p:cNvPr id="417" name="Freeform 7"/>
            <p:cNvSpPr/>
            <p:nvPr/>
          </p:nvSpPr>
          <p:spPr>
            <a:xfrm>
              <a:off x="11419200" y="747360"/>
              <a:ext cx="225000" cy="65880"/>
            </a:xfrm>
            <a:custGeom>
              <a:avLst/>
              <a:gdLst/>
              <a:ahLst/>
              <a:rect l="l" t="t" r="r" b="b"/>
              <a:pathLst>
                <a:path w="548838" h="161095">
                  <a:moveTo>
                    <a:pt x="127635" y="16588"/>
                  </a:moveTo>
                  <a:lnTo>
                    <a:pt x="125495" y="15283"/>
                  </a:lnTo>
                  <a:cubicBezTo>
                    <a:pt x="124836" y="15942"/>
                    <a:pt x="123547" y="16794"/>
                    <a:pt x="122051" y="16794"/>
                  </a:cubicBezTo>
                  <a:cubicBezTo>
                    <a:pt x="120103" y="16794"/>
                    <a:pt x="115369" y="12715"/>
                    <a:pt x="107424" y="8390"/>
                  </a:cubicBezTo>
                  <a:cubicBezTo>
                    <a:pt x="99438" y="4092"/>
                    <a:pt x="88009" y="0"/>
                    <a:pt x="72325" y="0"/>
                  </a:cubicBezTo>
                  <a:cubicBezTo>
                    <a:pt x="25398" y="0"/>
                    <a:pt x="0" y="38791"/>
                    <a:pt x="0" y="80548"/>
                  </a:cubicBezTo>
                  <a:cubicBezTo>
                    <a:pt x="0" y="122332"/>
                    <a:pt x="25398" y="161096"/>
                    <a:pt x="71460" y="161096"/>
                  </a:cubicBezTo>
                  <a:cubicBezTo>
                    <a:pt x="107616" y="161096"/>
                    <a:pt x="117742" y="140870"/>
                    <a:pt x="126771" y="140870"/>
                  </a:cubicBezTo>
                  <a:cubicBezTo>
                    <a:pt x="127635" y="140870"/>
                    <a:pt x="128294" y="141268"/>
                    <a:pt x="128733" y="141268"/>
                  </a:cubicBezTo>
                  <a:lnTo>
                    <a:pt x="130448" y="140430"/>
                  </a:lnTo>
                  <a:lnTo>
                    <a:pt x="111280" y="114135"/>
                  </a:lnTo>
                  <a:lnTo>
                    <a:pt x="109126" y="115453"/>
                  </a:lnTo>
                  <a:cubicBezTo>
                    <a:pt x="109331" y="116524"/>
                    <a:pt x="109578" y="117609"/>
                    <a:pt x="109578" y="118666"/>
                  </a:cubicBezTo>
                  <a:cubicBezTo>
                    <a:pt x="109578" y="129239"/>
                    <a:pt x="91055" y="140005"/>
                    <a:pt x="73176" y="139579"/>
                  </a:cubicBezTo>
                  <a:cubicBezTo>
                    <a:pt x="39161" y="138920"/>
                    <a:pt x="25398" y="110262"/>
                    <a:pt x="25398" y="80095"/>
                  </a:cubicBezTo>
                  <a:cubicBezTo>
                    <a:pt x="25398" y="50380"/>
                    <a:pt x="40039" y="21544"/>
                    <a:pt x="72545" y="21544"/>
                  </a:cubicBezTo>
                  <a:cubicBezTo>
                    <a:pt x="89765" y="21544"/>
                    <a:pt x="107424" y="30593"/>
                    <a:pt x="107424" y="38970"/>
                  </a:cubicBezTo>
                  <a:cubicBezTo>
                    <a:pt x="107424" y="40892"/>
                    <a:pt x="107836" y="42196"/>
                    <a:pt x="107424" y="43062"/>
                  </a:cubicBezTo>
                  <a:lnTo>
                    <a:pt x="109990" y="44146"/>
                  </a:lnTo>
                  <a:lnTo>
                    <a:pt x="127635" y="16588"/>
                  </a:lnTo>
                  <a:close/>
                  <a:moveTo>
                    <a:pt x="211788" y="142819"/>
                  </a:moveTo>
                  <a:lnTo>
                    <a:pt x="214368" y="143877"/>
                  </a:lnTo>
                  <a:cubicBezTo>
                    <a:pt x="215232" y="142819"/>
                    <a:pt x="216536" y="142366"/>
                    <a:pt x="217620" y="142160"/>
                  </a:cubicBezTo>
                  <a:cubicBezTo>
                    <a:pt x="219980" y="141927"/>
                    <a:pt x="237406" y="161096"/>
                    <a:pt x="277459" y="161096"/>
                  </a:cubicBezTo>
                  <a:cubicBezTo>
                    <a:pt x="311446" y="161096"/>
                    <a:pt x="334690" y="141502"/>
                    <a:pt x="334690" y="112432"/>
                  </a:cubicBezTo>
                  <a:cubicBezTo>
                    <a:pt x="334690" y="48458"/>
                    <a:pt x="241495" y="79655"/>
                    <a:pt x="241495" y="44805"/>
                  </a:cubicBezTo>
                  <a:cubicBezTo>
                    <a:pt x="241495" y="31445"/>
                    <a:pt x="249467" y="21544"/>
                    <a:pt x="273781" y="21544"/>
                  </a:cubicBezTo>
                  <a:cubicBezTo>
                    <a:pt x="292717" y="21544"/>
                    <a:pt x="315096" y="29715"/>
                    <a:pt x="315096" y="41153"/>
                  </a:cubicBezTo>
                  <a:cubicBezTo>
                    <a:pt x="315096" y="41977"/>
                    <a:pt x="315096" y="42855"/>
                    <a:pt x="314890" y="43487"/>
                  </a:cubicBezTo>
                  <a:lnTo>
                    <a:pt x="317676" y="44805"/>
                  </a:lnTo>
                  <a:lnTo>
                    <a:pt x="332755" y="12276"/>
                  </a:lnTo>
                  <a:lnTo>
                    <a:pt x="330615" y="11425"/>
                  </a:lnTo>
                  <a:cubicBezTo>
                    <a:pt x="328886" y="13347"/>
                    <a:pt x="326938" y="13786"/>
                    <a:pt x="325675" y="13786"/>
                  </a:cubicBezTo>
                  <a:cubicBezTo>
                    <a:pt x="323096" y="13786"/>
                    <a:pt x="318334" y="10326"/>
                    <a:pt x="310376" y="6880"/>
                  </a:cubicBezTo>
                  <a:cubicBezTo>
                    <a:pt x="302418" y="3433"/>
                    <a:pt x="291221" y="0"/>
                    <a:pt x="275085" y="0"/>
                  </a:cubicBezTo>
                  <a:cubicBezTo>
                    <a:pt x="241070" y="0"/>
                    <a:pt x="216961" y="16368"/>
                    <a:pt x="216961" y="45643"/>
                  </a:cubicBezTo>
                  <a:cubicBezTo>
                    <a:pt x="216961" y="107063"/>
                    <a:pt x="309306" y="74534"/>
                    <a:pt x="309306" y="113737"/>
                  </a:cubicBezTo>
                  <a:cubicBezTo>
                    <a:pt x="309306" y="131587"/>
                    <a:pt x="296367" y="139579"/>
                    <a:pt x="277651" y="139579"/>
                  </a:cubicBezTo>
                  <a:cubicBezTo>
                    <a:pt x="255916" y="139579"/>
                    <a:pt x="229654" y="127509"/>
                    <a:pt x="229654" y="116085"/>
                  </a:cubicBezTo>
                  <a:cubicBezTo>
                    <a:pt x="229654" y="115027"/>
                    <a:pt x="229654" y="113970"/>
                    <a:pt x="229859" y="112871"/>
                  </a:cubicBezTo>
                  <a:lnTo>
                    <a:pt x="227486" y="111567"/>
                  </a:lnTo>
                  <a:lnTo>
                    <a:pt x="211788" y="142819"/>
                  </a:lnTo>
                  <a:close/>
                  <a:moveTo>
                    <a:pt x="546067" y="16588"/>
                  </a:moveTo>
                  <a:lnTo>
                    <a:pt x="543913" y="15283"/>
                  </a:lnTo>
                  <a:cubicBezTo>
                    <a:pt x="543254" y="15942"/>
                    <a:pt x="541978" y="16794"/>
                    <a:pt x="540482" y="16794"/>
                  </a:cubicBezTo>
                  <a:cubicBezTo>
                    <a:pt x="538520" y="16794"/>
                    <a:pt x="533800" y="12715"/>
                    <a:pt x="525842" y="8390"/>
                  </a:cubicBezTo>
                  <a:cubicBezTo>
                    <a:pt x="517842" y="4092"/>
                    <a:pt x="506454" y="0"/>
                    <a:pt x="490756" y="0"/>
                  </a:cubicBezTo>
                  <a:cubicBezTo>
                    <a:pt x="443816" y="0"/>
                    <a:pt x="418418" y="38791"/>
                    <a:pt x="418418" y="80548"/>
                  </a:cubicBezTo>
                  <a:cubicBezTo>
                    <a:pt x="418418" y="122332"/>
                    <a:pt x="443816" y="161096"/>
                    <a:pt x="489892" y="161096"/>
                  </a:cubicBezTo>
                  <a:cubicBezTo>
                    <a:pt x="526048" y="161096"/>
                    <a:pt x="536160" y="140870"/>
                    <a:pt x="545189" y="140870"/>
                  </a:cubicBezTo>
                  <a:cubicBezTo>
                    <a:pt x="546067" y="140870"/>
                    <a:pt x="546698" y="141268"/>
                    <a:pt x="547137" y="141268"/>
                  </a:cubicBezTo>
                  <a:lnTo>
                    <a:pt x="548839" y="140430"/>
                  </a:lnTo>
                  <a:lnTo>
                    <a:pt x="529698" y="114135"/>
                  </a:lnTo>
                  <a:lnTo>
                    <a:pt x="527543" y="115453"/>
                  </a:lnTo>
                  <a:cubicBezTo>
                    <a:pt x="527749" y="116524"/>
                    <a:pt x="527955" y="117609"/>
                    <a:pt x="527955" y="118666"/>
                  </a:cubicBezTo>
                  <a:cubicBezTo>
                    <a:pt x="527955" y="129239"/>
                    <a:pt x="509472" y="140005"/>
                    <a:pt x="491621" y="139579"/>
                  </a:cubicBezTo>
                  <a:cubicBezTo>
                    <a:pt x="457606" y="138920"/>
                    <a:pt x="443816" y="110262"/>
                    <a:pt x="443816" y="80095"/>
                  </a:cubicBezTo>
                  <a:cubicBezTo>
                    <a:pt x="443816" y="50380"/>
                    <a:pt x="458456" y="21544"/>
                    <a:pt x="490976" y="21544"/>
                  </a:cubicBezTo>
                  <a:cubicBezTo>
                    <a:pt x="508196" y="21544"/>
                    <a:pt x="525842" y="30593"/>
                    <a:pt x="525842" y="38970"/>
                  </a:cubicBezTo>
                  <a:cubicBezTo>
                    <a:pt x="525842" y="40892"/>
                    <a:pt x="526240" y="42196"/>
                    <a:pt x="525842" y="43062"/>
                  </a:cubicBezTo>
                  <a:lnTo>
                    <a:pt x="528408" y="44146"/>
                  </a:lnTo>
                  <a:lnTo>
                    <a:pt x="546067" y="16588"/>
                  </a:lnTo>
                  <a:close/>
                </a:path>
              </a:pathLst>
            </a:custGeom>
            <a:solidFill>
              <a:srgbClr val="5e6a71"/>
            </a:solidFill>
            <a:ln w="9476">
              <a:noFill/>
            </a:ln>
          </p:spPr>
          <p:style>
            <a:lnRef idx="0"/>
            <a:fillRef idx="0"/>
            <a:effectRef idx="0"/>
            <a:fontRef idx="minor"/>
          </p:style>
        </p:sp>
        <p:sp>
          <p:nvSpPr>
            <p:cNvPr id="418" name="Freeform 8"/>
            <p:cNvSpPr/>
            <p:nvPr/>
          </p:nvSpPr>
          <p:spPr>
            <a:xfrm>
              <a:off x="11155320" y="522720"/>
              <a:ext cx="377640" cy="189360"/>
            </a:xfrm>
            <a:custGeom>
              <a:avLst/>
              <a:gdLst/>
              <a:ahLst/>
              <a:rect l="l" t="t" r="r" b="b"/>
              <a:pathLst>
                <a:path w="920891" h="462580">
                  <a:moveTo>
                    <a:pt x="920892" y="462580"/>
                  </a:moveTo>
                  <a:cubicBezTo>
                    <a:pt x="920892" y="462553"/>
                    <a:pt x="900008" y="459298"/>
                    <a:pt x="899583" y="449549"/>
                  </a:cubicBezTo>
                  <a:cubicBezTo>
                    <a:pt x="880606" y="22574"/>
                    <a:pt x="841500" y="39148"/>
                    <a:pt x="21337" y="22574"/>
                  </a:cubicBezTo>
                  <a:cubicBezTo>
                    <a:pt x="5941" y="22245"/>
                    <a:pt x="0" y="0"/>
                    <a:pt x="0" y="0"/>
                  </a:cubicBezTo>
                  <a:lnTo>
                    <a:pt x="920892" y="0"/>
                  </a:lnTo>
                  <a:lnTo>
                    <a:pt x="920892" y="462580"/>
                  </a:lnTo>
                  <a:close/>
                </a:path>
              </a:pathLst>
            </a:custGeom>
            <a:solidFill>
              <a:srgbClr val="006778"/>
            </a:solidFill>
            <a:ln w="9476">
              <a:noFill/>
            </a:ln>
          </p:spPr>
          <p:style>
            <a:lnRef idx="0"/>
            <a:fillRef idx="0"/>
            <a:effectRef idx="0"/>
            <a:fontRef idx="minor"/>
          </p:style>
        </p:sp>
        <p:sp>
          <p:nvSpPr>
            <p:cNvPr id="419" name="Freeform 9"/>
            <p:cNvSpPr/>
            <p:nvPr/>
          </p:nvSpPr>
          <p:spPr>
            <a:xfrm>
              <a:off x="11533320" y="332640"/>
              <a:ext cx="377640" cy="189360"/>
            </a:xfrm>
            <a:custGeom>
              <a:avLst/>
              <a:gdLst/>
              <a:ahLst/>
              <a:rect l="l" t="t" r="r" b="b"/>
              <a:pathLst>
                <a:path w="920878" h="462580">
                  <a:moveTo>
                    <a:pt x="0" y="0"/>
                  </a:moveTo>
                  <a:cubicBezTo>
                    <a:pt x="0" y="28"/>
                    <a:pt x="20898" y="3295"/>
                    <a:pt x="21337" y="13045"/>
                  </a:cubicBezTo>
                  <a:cubicBezTo>
                    <a:pt x="40313" y="440020"/>
                    <a:pt x="79405" y="423432"/>
                    <a:pt x="899555" y="440020"/>
                  </a:cubicBezTo>
                  <a:cubicBezTo>
                    <a:pt x="914992" y="440336"/>
                    <a:pt x="920878" y="462580"/>
                    <a:pt x="920878" y="462580"/>
                  </a:cubicBezTo>
                  <a:lnTo>
                    <a:pt x="0" y="462580"/>
                  </a:lnTo>
                  <a:lnTo>
                    <a:pt x="0" y="0"/>
                  </a:lnTo>
                  <a:close/>
                </a:path>
              </a:pathLst>
            </a:custGeom>
            <a:solidFill>
              <a:srgbClr val="830051"/>
            </a:solidFill>
            <a:ln w="9476">
              <a:noFill/>
            </a:ln>
          </p:spPr>
          <p:style>
            <a:lnRef idx="0"/>
            <a:fillRef idx="0"/>
            <a:effectRef idx="0"/>
            <a:fontRef idx="minor"/>
          </p:style>
        </p:sp>
      </p:grpSp>
      <p:sp>
        <p:nvSpPr>
          <p:cNvPr id="420" name="(c)" hidden="1"/>
          <p:cNvSpPr/>
          <p:nvPr/>
        </p:nvSpPr>
        <p:spPr>
          <a:xfrm>
            <a:off x="11992680" y="6891840"/>
            <a:ext cx="197640" cy="30240"/>
          </a:xfrm>
          <a:prstGeom prst="rect">
            <a:avLst/>
          </a:prstGeom>
          <a:noFill/>
          <a:ln w="0">
            <a:noFill/>
          </a:ln>
        </p:spPr>
        <p:style>
          <a:lnRef idx="0"/>
          <a:fillRef idx="0"/>
          <a:effectRef idx="0"/>
          <a:fontRef idx="minor"/>
        </p:style>
        <p:txBody>
          <a:bodyPr wrap="none" lIns="0" rIns="0" tIns="0" bIns="0" anchor="t">
            <a:spAutoFit/>
          </a:bodyPr>
          <a:p>
            <a:pPr algn="r">
              <a:lnSpc>
                <a:spcPct val="100000"/>
              </a:lnSpc>
              <a:buNone/>
            </a:pPr>
            <a:r>
              <a:rPr b="0" lang="fi-FI" sz="200" spc="-1" strike="noStrike">
                <a:solidFill>
                  <a:srgbClr val="ffffff"/>
                </a:solidFill>
                <a:latin typeface="Avenir Next LT Pro"/>
              </a:rPr>
              <a:t>©grow. for CSC</a:t>
            </a:r>
            <a:endParaRPr b="0" lang="af-NA" sz="200" spc="-1" strike="noStrike">
              <a:latin typeface="Arial"/>
            </a:endParaRPr>
          </a:p>
        </p:txBody>
      </p:sp>
      <p:pic>
        <p:nvPicPr>
          <p:cNvPr id="421" name="(logo)" descr="Z:\GRW (grow)\logot\copyright_grow.png"/>
          <p:cNvPicPr/>
          <p:nvPr/>
        </p:nvPicPr>
        <p:blipFill>
          <a:blip r:embed="rId2"/>
          <a:stretch/>
        </p:blipFill>
        <p:spPr>
          <a:xfrm>
            <a:off x="0" y="-36000"/>
            <a:ext cx="59760" cy="17640"/>
          </a:xfrm>
          <a:prstGeom prst="rect">
            <a:avLst/>
          </a:prstGeom>
          <a:ln w="0">
            <a:noFill/>
          </a:ln>
        </p:spPr>
      </p:pic>
      <p:sp>
        <p:nvSpPr>
          <p:cNvPr id="422" name="PlaceHolder 1"/>
          <p:cNvSpPr>
            <a:spLocks noGrp="1"/>
          </p:cNvSpPr>
          <p:nvPr>
            <p:ph type="title"/>
          </p:nvPr>
        </p:nvSpPr>
        <p:spPr>
          <a:xfrm>
            <a:off x="550800" y="332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Click to edit Master title style</a:t>
            </a:r>
            <a:endParaRPr b="0" lang="fi-FI" sz="3200" spc="-1" strike="noStrike">
              <a:solidFill>
                <a:srgbClr val="002830"/>
              </a:solidFill>
              <a:latin typeface="Avenir Next LT Pro"/>
            </a:endParaRPr>
          </a:p>
        </p:txBody>
      </p:sp>
      <p:sp>
        <p:nvSpPr>
          <p:cNvPr id="423" name="PlaceHolder 2"/>
          <p:cNvSpPr>
            <a:spLocks noGrp="1"/>
          </p:cNvSpPr>
          <p:nvPr>
            <p:ph type="body"/>
          </p:nvPr>
        </p:nvSpPr>
        <p:spPr>
          <a:xfrm>
            <a:off x="550800" y="1700280"/>
            <a:ext cx="3457080" cy="4608000"/>
          </a:xfrm>
          <a:prstGeom prst="rect">
            <a:avLst/>
          </a:prstGeom>
          <a:no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Click to edit Master text 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2000" spc="-1" strike="noStrike">
                <a:solidFill>
                  <a:srgbClr val="002830"/>
                </a:solidFill>
                <a:latin typeface="Avenir Next LT Pro"/>
              </a:rPr>
              <a:t>Second level</a:t>
            </a:r>
            <a:endParaRPr b="0" lang="fi-FI" sz="20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800" spc="-1" strike="noStrike">
                <a:solidFill>
                  <a:srgbClr val="002830"/>
                </a:solidFill>
                <a:latin typeface="Avenir Next LT Pro"/>
              </a:rPr>
              <a:t>Third level</a:t>
            </a:r>
            <a:endParaRPr b="0" lang="fi-FI" sz="18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424" name="PlaceHolder 3"/>
          <p:cNvSpPr>
            <a:spLocks noGrp="1"/>
          </p:cNvSpPr>
          <p:nvPr>
            <p:ph type="body"/>
          </p:nvPr>
        </p:nvSpPr>
        <p:spPr>
          <a:xfrm>
            <a:off x="4727880" y="1700280"/>
            <a:ext cx="6912720" cy="4608000"/>
          </a:xfrm>
          <a:prstGeom prst="rect">
            <a:avLst/>
          </a:prstGeom>
          <a:solidFill>
            <a:srgbClr val="f2f2f2"/>
          </a:solidFill>
          <a:ln w="0">
            <a:noFill/>
          </a:ln>
        </p:spPr>
        <p:txBody>
          <a:bodyPr lIns="0" rIns="0" tIns="0" bIns="0" anchor="t">
            <a:no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Click to edit Master text styles</a:t>
            </a:r>
            <a:endParaRPr b="0" lang="fi-FI" sz="2000" spc="-1" strike="noStrike">
              <a:solidFill>
                <a:srgbClr val="002830"/>
              </a:solidFill>
              <a:latin typeface="Avenir Next LT Pro"/>
            </a:endParaRPr>
          </a:p>
          <a:p>
            <a:pPr lvl="1" marL="536400" indent="-272880">
              <a:lnSpc>
                <a:spcPct val="100000"/>
              </a:lnSpc>
              <a:spcBef>
                <a:spcPts val="601"/>
              </a:spcBef>
              <a:buClr>
                <a:srgbClr val="002830"/>
              </a:buClr>
              <a:buFont typeface="Avenir Next LT Pro"/>
              <a:buChar char="−"/>
            </a:pPr>
            <a:r>
              <a:rPr b="0" lang="en-US" sz="2000" spc="-1" strike="noStrike">
                <a:solidFill>
                  <a:srgbClr val="002830"/>
                </a:solidFill>
                <a:latin typeface="Avenir Next LT Pro"/>
              </a:rPr>
              <a:t>Second level</a:t>
            </a:r>
            <a:endParaRPr b="0" lang="fi-FI" sz="2000" spc="-1" strike="noStrike">
              <a:solidFill>
                <a:srgbClr val="002830"/>
              </a:solidFill>
              <a:latin typeface="Avenir Next LT Pro"/>
            </a:endParaRPr>
          </a:p>
          <a:p>
            <a:pPr lvl="2" marL="811080" indent="-274680">
              <a:lnSpc>
                <a:spcPct val="100000"/>
              </a:lnSpc>
              <a:spcBef>
                <a:spcPts val="601"/>
              </a:spcBef>
              <a:buClr>
                <a:srgbClr val="002830"/>
              </a:buClr>
              <a:buFont typeface="Arial"/>
              <a:buChar char="•"/>
            </a:pPr>
            <a:r>
              <a:rPr b="0" lang="en-US" sz="1800" spc="-1" strike="noStrike">
                <a:solidFill>
                  <a:srgbClr val="002830"/>
                </a:solidFill>
                <a:latin typeface="Avenir Next LT Pro"/>
              </a:rPr>
              <a:t>Third level</a:t>
            </a:r>
            <a:endParaRPr b="0" lang="fi-FI" sz="1800" spc="-1" strike="noStrike">
              <a:solidFill>
                <a:srgbClr val="002830"/>
              </a:solidFill>
              <a:latin typeface="Avenir Next LT Pro"/>
            </a:endParaRPr>
          </a:p>
          <a:p>
            <a:pPr lvl="3" marL="1074600" indent="-263520">
              <a:lnSpc>
                <a:spcPct val="100000"/>
              </a:lnSpc>
              <a:spcBef>
                <a:spcPts val="601"/>
              </a:spcBef>
              <a:buClr>
                <a:srgbClr val="002830"/>
              </a:buClr>
              <a:buFont typeface="Avenir Next LT Pro"/>
              <a:buChar char="−"/>
            </a:pPr>
            <a:r>
              <a:rPr b="0" lang="en-US" sz="1600" spc="-1" strike="noStrike">
                <a:solidFill>
                  <a:srgbClr val="002830"/>
                </a:solidFill>
                <a:latin typeface="Avenir Next LT Pro"/>
              </a:rPr>
              <a:t>Fourth level</a:t>
            </a:r>
            <a:endParaRPr b="0" lang="fi-FI" sz="1600" spc="-1" strike="noStrike">
              <a:solidFill>
                <a:srgbClr val="002830"/>
              </a:solidFill>
              <a:latin typeface="Avenir Next LT Pro"/>
            </a:endParaRPr>
          </a:p>
          <a:p>
            <a:pPr lvl="4" marL="1347840" indent="-272880">
              <a:lnSpc>
                <a:spcPct val="100000"/>
              </a:lnSpc>
              <a:spcBef>
                <a:spcPts val="601"/>
              </a:spcBef>
              <a:buClr>
                <a:srgbClr val="002830"/>
              </a:buClr>
              <a:buFont typeface="Arial"/>
              <a:buChar char="•"/>
            </a:pPr>
            <a:r>
              <a:rPr b="0" lang="en-US" sz="1600" spc="-1" strike="noStrike">
                <a:solidFill>
                  <a:srgbClr val="002830"/>
                </a:solidFill>
                <a:latin typeface="Avenir Next LT Pro"/>
              </a:rPr>
              <a:t>Fifth level</a:t>
            </a:r>
            <a:endParaRPr b="0" lang="fi-FI" sz="1600" spc="-1" strike="noStrike">
              <a:solidFill>
                <a:srgbClr val="002830"/>
              </a:solidFill>
              <a:latin typeface="Avenir Next LT Pro"/>
            </a:endParaRPr>
          </a:p>
        </p:txBody>
      </p:sp>
      <p:sp>
        <p:nvSpPr>
          <p:cNvPr id="425" name="PlaceHolder 4"/>
          <p:cNvSpPr>
            <a:spLocks noGrp="1"/>
          </p:cNvSpPr>
          <p:nvPr>
            <p:ph type="dt" idx="25"/>
          </p:nvPr>
        </p:nvSpPr>
        <p:spPr>
          <a:xfrm>
            <a:off x="983520" y="6525360"/>
            <a:ext cx="1223640" cy="215640"/>
          </a:xfrm>
          <a:prstGeom prst="rect">
            <a:avLst/>
          </a:prstGeom>
          <a:noFill/>
          <a:ln w="0">
            <a:noFill/>
          </a:ln>
        </p:spPr>
        <p:txBody>
          <a:bodyPr lIns="0" rIns="0" tIns="0" bIns="0" anchor="t">
            <a:noAutofit/>
          </a:bodyPr>
          <a:lstStyle>
            <a:lvl1pPr>
              <a:lnSpc>
                <a:spcPct val="100000"/>
              </a:lnSpc>
              <a:buNone/>
              <a:defRPr b="0" lang="fi-FI" sz="1000" spc="-1" strike="noStrike">
                <a:solidFill>
                  <a:srgbClr val="002830"/>
                </a:solidFill>
                <a:latin typeface="Avenir Next LT Pro"/>
              </a:defRPr>
            </a:lvl1pPr>
          </a:lstStyle>
          <a:p>
            <a:pPr>
              <a:lnSpc>
                <a:spcPct val="100000"/>
              </a:lnSpc>
              <a:buNone/>
            </a:pPr>
            <a:r>
              <a:rPr b="0" lang="fi-FI" sz="1000" spc="-1" strike="noStrike">
                <a:solidFill>
                  <a:srgbClr val="002830"/>
                </a:solidFill>
                <a:latin typeface="Avenir Next LT Pro"/>
              </a:rPr>
              <a:t>&lt;date/time&gt;</a:t>
            </a:r>
            <a:endParaRPr b="0" lang="af-NA" sz="1000" spc="-1" strike="noStrike">
              <a:latin typeface="Times New Roman"/>
            </a:endParaRPr>
          </a:p>
        </p:txBody>
      </p:sp>
      <p:sp>
        <p:nvSpPr>
          <p:cNvPr id="426" name="PlaceHolder 5"/>
          <p:cNvSpPr>
            <a:spLocks noGrp="1"/>
          </p:cNvSpPr>
          <p:nvPr>
            <p:ph type="ftr" idx="26"/>
          </p:nvPr>
        </p:nvSpPr>
        <p:spPr>
          <a:xfrm>
            <a:off x="2279520" y="6525360"/>
            <a:ext cx="3528720" cy="215640"/>
          </a:xfrm>
          <a:prstGeom prst="rect">
            <a:avLst/>
          </a:prstGeom>
          <a:noFill/>
          <a:ln w="0">
            <a:noFill/>
          </a:ln>
        </p:spPr>
        <p:txBody>
          <a:bodyPr lIns="0" rIns="0" tIns="0" bIns="0" anchor="t">
            <a:noAutofit/>
          </a:bodyPr>
          <a:lstStyle>
            <a:lvl1pPr algn="ctr">
              <a:buNone/>
              <a:defRPr b="0" lang="af-NA" sz="1400" spc="-1" strike="noStrike">
                <a:latin typeface="Times New Roman"/>
              </a:defRPr>
            </a:lvl1pPr>
          </a:lstStyle>
          <a:p>
            <a:pPr algn="ctr">
              <a:buNone/>
            </a:pPr>
            <a:r>
              <a:rPr b="0" lang="af-NA" sz="1400" spc="-1" strike="noStrike">
                <a:latin typeface="Times New Roman"/>
              </a:rPr>
              <a:t>&lt;footer&gt;</a:t>
            </a:r>
            <a:endParaRPr b="0" lang="af-NA" sz="1400" spc="-1" strike="noStrike">
              <a:latin typeface="Times New Roman"/>
            </a:endParaRPr>
          </a:p>
        </p:txBody>
      </p:sp>
      <p:sp>
        <p:nvSpPr>
          <p:cNvPr id="427" name="PlaceHolder 6"/>
          <p:cNvSpPr>
            <a:spLocks noGrp="1"/>
          </p:cNvSpPr>
          <p:nvPr>
            <p:ph type="sldNum" idx="27"/>
          </p:nvPr>
        </p:nvSpPr>
        <p:spPr>
          <a:xfrm>
            <a:off x="550800" y="6525360"/>
            <a:ext cx="360360" cy="215640"/>
          </a:xfrm>
          <a:prstGeom prst="rect">
            <a:avLst/>
          </a:prstGeom>
          <a:noFill/>
          <a:ln w="0">
            <a:noFill/>
          </a:ln>
        </p:spPr>
        <p:txBody>
          <a:bodyPr lIns="0" rIns="0" tIns="0" bIns="0" anchor="t">
            <a:noAutofit/>
          </a:bodyPr>
          <a:lstStyle>
            <a:lvl1pPr>
              <a:lnSpc>
                <a:spcPct val="100000"/>
              </a:lnSpc>
              <a:buNone/>
              <a:defRPr b="0" lang="en-GB" sz="1000" spc="-1" strike="noStrike">
                <a:solidFill>
                  <a:srgbClr val="002830"/>
                </a:solidFill>
                <a:latin typeface="Avenir Next LT Pro"/>
              </a:defRPr>
            </a:lvl1pPr>
          </a:lstStyle>
          <a:p>
            <a:pPr>
              <a:lnSpc>
                <a:spcPct val="100000"/>
              </a:lnSpc>
              <a:buNone/>
            </a:pPr>
            <a:fld id="{7A088178-AE47-4BB1-8B3B-1EF0D313DB8B}" type="slidenum">
              <a:rPr b="0" lang="en-GB" sz="1000" spc="-1" strike="noStrike">
                <a:solidFill>
                  <a:srgbClr val="002830"/>
                </a:solidFill>
                <a:latin typeface="Avenir Next LT Pro"/>
              </a:rPr>
              <a:t>&lt;number&gt;</a:t>
            </a:fld>
            <a:endParaRPr b="0" lang="af-NA" sz="1000" spc="-1" strike="noStrike">
              <a:latin typeface="Times New Roman"/>
            </a:endParaRPr>
          </a:p>
        </p:txBody>
      </p:sp>
      <p:sp>
        <p:nvSpPr>
          <p:cNvPr id="428" name="Rectangle 7"/>
          <p:cNvSpPr/>
          <p:nvPr/>
        </p:nvSpPr>
        <p:spPr>
          <a:xfrm>
            <a:off x="4349160" y="1700280"/>
            <a:ext cx="35640" cy="46076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p:style>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
</Relationships>
</file>

<file path=ppt/slides/_rels/slide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5" name="Picture Placeholder 7" descr="A group of people sitting around a table."/>
          <p:cNvPicPr/>
          <p:nvPr/>
        </p:nvPicPr>
        <p:blipFill>
          <a:blip r:embed="rId1"/>
          <a:stretch/>
        </p:blipFill>
        <p:spPr>
          <a:xfrm>
            <a:off x="4008600" y="0"/>
            <a:ext cx="8183160" cy="6857640"/>
          </a:xfrm>
          <a:prstGeom prst="rect">
            <a:avLst/>
          </a:prstGeom>
          <a:ln w="0">
            <a:noFill/>
          </a:ln>
        </p:spPr>
      </p:pic>
      <p:sp>
        <p:nvSpPr>
          <p:cNvPr id="866" name="PlaceHolder 1"/>
          <p:cNvSpPr>
            <a:spLocks noGrp="1"/>
          </p:cNvSpPr>
          <p:nvPr>
            <p:ph type="title"/>
          </p:nvPr>
        </p:nvSpPr>
        <p:spPr>
          <a:xfrm>
            <a:off x="1019520" y="2349000"/>
            <a:ext cx="8532720" cy="2376000"/>
          </a:xfrm>
          <a:prstGeom prst="rect">
            <a:avLst/>
          </a:prstGeom>
          <a:solidFill>
            <a:srgbClr val="ffffff"/>
          </a:solidFill>
          <a:ln w="0">
            <a:noFill/>
          </a:ln>
        </p:spPr>
        <p:txBody>
          <a:bodyPr lIns="360000" rIns="360000" tIns="216000" bIns="1080000" anchor="b">
            <a:noAutofit/>
          </a:bodyPr>
          <a:p>
            <a:pPr>
              <a:lnSpc>
                <a:spcPct val="100000"/>
              </a:lnSpc>
              <a:buNone/>
            </a:pPr>
            <a:r>
              <a:rPr b="0" lang="en-US" sz="3500" spc="-1" strike="noStrike">
                <a:solidFill>
                  <a:srgbClr val="002830"/>
                </a:solidFill>
                <a:latin typeface="Avenir Next LT Pro Demi"/>
              </a:rPr>
              <a:t>Using Lumi-O to migrate data from Puhti and Mahti to Roihu </a:t>
            </a:r>
            <a:endParaRPr b="0" lang="en-US" sz="3500" spc="-1" strike="noStrike">
              <a:solidFill>
                <a:srgbClr val="002830"/>
              </a:solidFill>
              <a:latin typeface="Avenir Next LT Pro"/>
            </a:endParaRPr>
          </a:p>
        </p:txBody>
      </p:sp>
      <p:sp>
        <p:nvSpPr>
          <p:cNvPr id="867" name="PlaceHolder 2"/>
          <p:cNvSpPr>
            <a:spLocks noGrp="1"/>
          </p:cNvSpPr>
          <p:nvPr>
            <p:ph type="subTitle"/>
          </p:nvPr>
        </p:nvSpPr>
        <p:spPr>
          <a:xfrm>
            <a:off x="1415520" y="3789000"/>
            <a:ext cx="7776360" cy="719640"/>
          </a:xfrm>
          <a:prstGeom prst="rect">
            <a:avLst/>
          </a:prstGeom>
          <a:noFill/>
          <a:ln w="0">
            <a:noFill/>
          </a:ln>
        </p:spPr>
        <p:txBody>
          <a:bodyPr lIns="0" rIns="0" tIns="0" bIns="0" anchor="t">
            <a:noAutofit/>
          </a:bodyPr>
          <a:p>
            <a:pPr>
              <a:lnSpc>
                <a:spcPct val="100000"/>
              </a:lnSpc>
              <a:spcBef>
                <a:spcPts val="601"/>
              </a:spcBef>
              <a:buNone/>
              <a:tabLst>
                <a:tab algn="l" pos="0"/>
              </a:tabLst>
            </a:pPr>
            <a:r>
              <a:rPr b="0" lang="en-US" sz="2400" spc="-1" strike="noStrike">
                <a:solidFill>
                  <a:srgbClr val="002830"/>
                </a:solidFill>
                <a:latin typeface="Avenir Next LT Pro"/>
              </a:rPr>
              <a:t>3. 6 2026</a:t>
            </a:r>
            <a:endParaRPr b="0" lang="en-US" sz="2400" spc="-1" strike="noStrike">
              <a:latin typeface="Arial"/>
            </a:endParaRPr>
          </a:p>
        </p:txBody>
      </p:sp>
      <p:sp>
        <p:nvSpPr>
          <p:cNvPr id="4" name="PlaceHolder 3"/>
          <p:cNvSpPr>
            <a:spLocks noGrp="1"/>
          </p:cNvSpPr>
          <p:nvPr>
            <p:ph type="sldNum" idx="6"/>
          </p:nvPr>
        </p:nvSpPr>
        <p:spPr/>
        <p:txBody>
          <a:bodyPr/>
          <a:p>
            <a:fld id="{CB6D6BFC-A4FD-4EA2-B83C-13C7BF808535}" type="slidenum">
              <a:t>1</a:t>
            </a:fld>
          </a:p>
        </p:txBody>
      </p:sp>
      <p:sp>
        <p:nvSpPr>
          <p:cNvPr id="5" name="PlaceHolder 4"/>
          <p:cNvSpPr>
            <a:spLocks noGrp="1"/>
          </p:cNvSpPr>
          <p:nvPr>
            <p:ph type="dt" idx="4"/>
          </p:nvPr>
        </p:nvSpPr>
        <p:spPr/>
        <p:txBody>
          <a:bodyPr/>
          <a:p>
            <a:fld id="{68F7FECC-1408-473E-80D7-58A8C37CD54A}" type="datetime1">
              <a:rPr lang="af-NA"/>
              <a:t>2026/06/02</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9" name="PlaceHolder 1"/>
          <p:cNvSpPr>
            <a:spLocks noGrp="1"/>
          </p:cNvSpPr>
          <p:nvPr>
            <p:ph type="dt" idx="71"/>
          </p:nvPr>
        </p:nvSpPr>
        <p:spPr>
          <a:xfrm>
            <a:off x="983520" y="6525360"/>
            <a:ext cx="122364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11D56F63-867C-4A59-828F-D53EC69F70A9}" type="datetime1">
              <a:rPr b="0" lang="en-US" sz="1000" spc="-1" strike="noStrike">
                <a:solidFill>
                  <a:srgbClr val="002830"/>
                </a:solidFill>
                <a:latin typeface="Avenir Next LT Pro"/>
              </a:rPr>
              <a:t>2026/06/02</a:t>
            </a:fld>
            <a:endParaRPr b="0" lang="en-US" sz="1000" spc="-1" strike="noStrike">
              <a:latin typeface="Times New Roman"/>
            </a:endParaRPr>
          </a:p>
        </p:txBody>
      </p:sp>
      <p:sp>
        <p:nvSpPr>
          <p:cNvPr id="910" name="PlaceHolder 2"/>
          <p:cNvSpPr>
            <a:spLocks noGrp="1"/>
          </p:cNvSpPr>
          <p:nvPr>
            <p:ph type="sldNum" idx="72"/>
          </p:nvPr>
        </p:nvSpPr>
        <p:spPr>
          <a:xfrm>
            <a:off x="550800" y="6525360"/>
            <a:ext cx="36036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DC1D9491-073F-43B8-8014-D1E0D266CDCF}" type="slidenum">
              <a:rPr b="0" lang="en-US" sz="1000" spc="-1" strike="noStrike">
                <a:solidFill>
                  <a:srgbClr val="002830"/>
                </a:solidFill>
                <a:latin typeface="Avenir Next LT Pro"/>
              </a:rPr>
              <a:t>10</a:t>
            </a:fld>
            <a:endParaRPr b="0" lang="en-US" sz="1000" spc="-1" strike="noStrike">
              <a:latin typeface="Times New Roman"/>
            </a:endParaRPr>
          </a:p>
        </p:txBody>
      </p:sp>
      <p:sp>
        <p:nvSpPr>
          <p:cNvPr id="911" name="Title 17"/>
          <p:cNvSpPr txBox="1"/>
          <p:nvPr/>
        </p:nvSpPr>
        <p:spPr>
          <a:xfrm>
            <a:off x="540000" y="251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Using Lumi-O from Puhti and Mahti</a:t>
            </a:r>
            <a:endParaRPr b="0" lang="en-US" sz="3200" spc="-1" strike="noStrike">
              <a:solidFill>
                <a:srgbClr val="002830"/>
              </a:solidFill>
              <a:latin typeface="Avenir Next LT Pro"/>
            </a:endParaRPr>
          </a:p>
        </p:txBody>
      </p:sp>
      <p:sp>
        <p:nvSpPr>
          <p:cNvPr id="912" name="Content Placeholder 19"/>
          <p:cNvSpPr txBox="1"/>
          <p:nvPr/>
        </p:nvSpPr>
        <p:spPr>
          <a:xfrm>
            <a:off x="900000" y="-3429000"/>
            <a:ext cx="10980000" cy="3159720"/>
          </a:xfrm>
          <a:prstGeom prst="rect">
            <a:avLst/>
          </a:prstGeom>
          <a:noFill/>
          <a:ln w="0">
            <a:noFill/>
          </a:ln>
        </p:spPr>
        <p:txBody>
          <a:bodyPr lIns="0" rIns="0" tIns="0" bIns="0" anchor="t">
            <a:normAutofit/>
          </a:bodyPr>
          <a:p>
            <a:pPr marL="263520" indent="-263520">
              <a:lnSpc>
                <a:spcPct val="100000"/>
              </a:lnSpc>
              <a:spcBef>
                <a:spcPts val="601"/>
              </a:spcBef>
              <a:buClr>
                <a:srgbClr val="002830"/>
              </a:buClr>
              <a:buFont typeface="Arial"/>
              <a:buChar char="•"/>
            </a:pPr>
            <a:endParaRPr b="0" lang="en-US" sz="20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p:txBody>
      </p:sp>
      <p:sp>
        <p:nvSpPr>
          <p:cNvPr id="913" name=""/>
          <p:cNvSpPr txBox="1"/>
          <p:nvPr/>
        </p:nvSpPr>
        <p:spPr>
          <a:xfrm>
            <a:off x="720000" y="1800000"/>
            <a:ext cx="11160000" cy="3603600"/>
          </a:xfrm>
          <a:prstGeom prst="rect">
            <a:avLst/>
          </a:prstGeom>
          <a:noFill/>
          <a:ln w="0">
            <a:noFill/>
          </a:ln>
        </p:spPr>
        <p:txBody>
          <a:bodyPr lIns="90000" rIns="90000" tIns="45000" bIns="45000" anchor="t">
            <a:noAutofit/>
          </a:bodyPr>
          <a:p>
            <a:br>
              <a:rPr sz="2200"/>
            </a:br>
            <a:r>
              <a:rPr b="0" lang="en-US" sz="2200" spc="-1" strike="noStrike">
                <a:latin typeface="Arial"/>
              </a:rPr>
              <a:t> </a:t>
            </a:r>
            <a:r>
              <a:rPr b="0" lang="en-US" sz="2200" spc="-1" strike="noStrike">
                <a:latin typeface="Arial"/>
              </a:rPr>
              <a:t>Setup commands:</a:t>
            </a:r>
            <a:endParaRPr b="0" lang="en-US" sz="2200" spc="-1" strike="noStrike">
              <a:latin typeface="Arial"/>
            </a:endParaRPr>
          </a:p>
          <a:p>
            <a:endParaRPr b="0" lang="en-US" sz="2200" spc="-1" strike="noStrike">
              <a:latin typeface="Arial"/>
            </a:endParaRPr>
          </a:p>
          <a:p>
            <a:r>
              <a:rPr b="1" lang="en-US" sz="2200" spc="-1" strike="noStrike">
                <a:latin typeface="FreeMono"/>
              </a:rPr>
              <a:t>    </a:t>
            </a:r>
            <a:r>
              <a:rPr b="1" lang="en-US" sz="2200" spc="-1" strike="noStrike">
                <a:latin typeface="FreeMono"/>
              </a:rPr>
              <a:t>module laod allas</a:t>
            </a:r>
            <a:endParaRPr b="0" lang="en-US" sz="2200" spc="-1" strike="noStrike">
              <a:latin typeface="Arial"/>
            </a:endParaRPr>
          </a:p>
          <a:p>
            <a:r>
              <a:rPr b="1" lang="en-US" sz="2200" spc="-1" strike="noStrike">
                <a:latin typeface="FreeMono"/>
              </a:rPr>
              <a:t>    </a:t>
            </a:r>
            <a:r>
              <a:rPr b="1" lang="en-US" sz="2200" spc="-1" strike="noStrike">
                <a:latin typeface="FreeMono"/>
              </a:rPr>
              <a:t>allas-conf --lumi</a:t>
            </a:r>
            <a:endParaRPr b="0" lang="en-US" sz="2200" spc="-1" strike="noStrike">
              <a:latin typeface="Arial"/>
            </a:endParaRPr>
          </a:p>
          <a:p>
            <a:endParaRPr b="0" lang="en-US" sz="2200" spc="-1" strike="noStrike">
              <a:latin typeface="Arial"/>
            </a:endParaRPr>
          </a:p>
          <a:p>
            <a:r>
              <a:rPr b="0" lang="en-US" sz="2200" spc="-1" strike="noStrike">
                <a:latin typeface="Arial"/>
              </a:rPr>
              <a:t>The configuration process asks you to connect with your browser to LUMI-O configuration sever, create credentials there and then copy the project number and keys for the setup tool. </a:t>
            </a:r>
            <a:endParaRPr b="0" lang="en-US" sz="2200" spc="-1" strike="noStrike">
              <a:latin typeface="Arial"/>
            </a:endParaRPr>
          </a:p>
          <a:p>
            <a:endParaRPr b="0" lang="en-US" sz="1800" spc="-1" strike="noStrike">
              <a:latin typeface="Arial"/>
            </a:endParaRPr>
          </a:p>
          <a:p>
            <a:endParaRPr b="0" lang="en-US" sz="1800" spc="-1" strike="noStrike">
              <a:latin typeface="Arial"/>
            </a:endParaRPr>
          </a:p>
          <a:p>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4" name="PlaceHolder 1"/>
          <p:cNvSpPr>
            <a:spLocks noGrp="1"/>
          </p:cNvSpPr>
          <p:nvPr>
            <p:ph type="dt" idx="73"/>
          </p:nvPr>
        </p:nvSpPr>
        <p:spPr>
          <a:xfrm>
            <a:off x="983520" y="6525360"/>
            <a:ext cx="122364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3991FACD-FC03-4C20-89BF-BC3FF3F7F6B6}" type="datetime1">
              <a:rPr b="0" lang="en-US" sz="1000" spc="-1" strike="noStrike">
                <a:solidFill>
                  <a:srgbClr val="002830"/>
                </a:solidFill>
                <a:latin typeface="Avenir Next LT Pro"/>
              </a:rPr>
              <a:t>2026/06/02</a:t>
            </a:fld>
            <a:endParaRPr b="0" lang="en-US" sz="1000" spc="-1" strike="noStrike">
              <a:latin typeface="Times New Roman"/>
            </a:endParaRPr>
          </a:p>
        </p:txBody>
      </p:sp>
      <p:sp>
        <p:nvSpPr>
          <p:cNvPr id="915" name="PlaceHolder 2"/>
          <p:cNvSpPr>
            <a:spLocks noGrp="1"/>
          </p:cNvSpPr>
          <p:nvPr>
            <p:ph type="sldNum" idx="74"/>
          </p:nvPr>
        </p:nvSpPr>
        <p:spPr>
          <a:xfrm>
            <a:off x="550800" y="6525360"/>
            <a:ext cx="36036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2EADEF5D-A94F-4197-B90A-FF177E830669}" type="slidenum">
              <a:rPr b="0" lang="en-US" sz="1000" spc="-1" strike="noStrike">
                <a:solidFill>
                  <a:srgbClr val="002830"/>
                </a:solidFill>
                <a:latin typeface="Avenir Next LT Pro"/>
              </a:rPr>
              <a:t>&lt;number&gt;</a:t>
            </a:fld>
            <a:endParaRPr b="0" lang="en-US" sz="1000" spc="-1" strike="noStrike">
              <a:latin typeface="Times New Roman"/>
            </a:endParaRPr>
          </a:p>
        </p:txBody>
      </p:sp>
      <p:sp>
        <p:nvSpPr>
          <p:cNvPr id="916" name="Title 18"/>
          <p:cNvSpPr txBox="1"/>
          <p:nvPr/>
        </p:nvSpPr>
        <p:spPr>
          <a:xfrm>
            <a:off x="540000" y="251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Using Lumi-O from Puhti and Mahti</a:t>
            </a:r>
            <a:endParaRPr b="0" lang="en-US" sz="3200" spc="-1" strike="noStrike">
              <a:solidFill>
                <a:srgbClr val="002830"/>
              </a:solidFill>
              <a:latin typeface="Avenir Next LT Pro"/>
            </a:endParaRPr>
          </a:p>
        </p:txBody>
      </p:sp>
      <p:sp>
        <p:nvSpPr>
          <p:cNvPr id="917" name="Content Placeholder 22"/>
          <p:cNvSpPr txBox="1"/>
          <p:nvPr/>
        </p:nvSpPr>
        <p:spPr>
          <a:xfrm>
            <a:off x="900000" y="-3429000"/>
            <a:ext cx="10980000" cy="3159720"/>
          </a:xfrm>
          <a:prstGeom prst="rect">
            <a:avLst/>
          </a:prstGeom>
          <a:noFill/>
          <a:ln w="0">
            <a:noFill/>
          </a:ln>
        </p:spPr>
        <p:txBody>
          <a:bodyPr lIns="0" rIns="0" tIns="0" bIns="0" anchor="t">
            <a:norm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Lumi-O is the object storage system  serving the Lumi comoputing services</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Usage resembles using Allas with S3 protocol in command line usage.</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The usage politics is different</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1. Needs a Lumi-O project  ( Lumi-O service can’t be added to CSC projects)</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2. Duaration of the project is limited: 1 year + max. 2 year extension</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3. Deafuaut storage quota is 150 TiB but in addition you have to apply all the storage billing units your storage porcess will need.</a:t>
            </a:r>
            <a:endParaRPr b="0" lang="en-US" sz="20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p:txBody>
      </p:sp>
      <p:sp>
        <p:nvSpPr>
          <p:cNvPr id="918" name=""/>
          <p:cNvSpPr txBox="1"/>
          <p:nvPr/>
        </p:nvSpPr>
        <p:spPr>
          <a:xfrm>
            <a:off x="720000" y="1800000"/>
            <a:ext cx="11160000" cy="342000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US" sz="2200" spc="-1" strike="noStrike">
                <a:latin typeface="Arial"/>
              </a:rPr>
              <a:t>T</a:t>
            </a:r>
            <a:r>
              <a:rPr b="0" lang="en-US" sz="2200" spc="-1" strike="noStrike">
                <a:latin typeface="Arial"/>
              </a:rPr>
              <a:t>h</a:t>
            </a:r>
            <a:r>
              <a:rPr b="0" lang="en-US" sz="2200" spc="-1" strike="noStrike">
                <a:latin typeface="Arial"/>
              </a:rPr>
              <a:t>e</a:t>
            </a:r>
            <a:r>
              <a:rPr b="0" lang="en-US" sz="2200" spc="-1" strike="noStrike">
                <a:latin typeface="Arial"/>
              </a:rPr>
              <a:t> </a:t>
            </a:r>
            <a:r>
              <a:rPr b="0" lang="en-US" sz="2200" spc="-1" strike="noStrike">
                <a:latin typeface="Arial"/>
              </a:rPr>
              <a:t>s</a:t>
            </a:r>
            <a:r>
              <a:rPr b="0" lang="en-US" sz="2200" spc="-1" strike="noStrike">
                <a:latin typeface="Arial"/>
              </a:rPr>
              <a:t>e</a:t>
            </a:r>
            <a:r>
              <a:rPr b="0" lang="en-US" sz="2200" spc="-1" strike="noStrike">
                <a:latin typeface="Arial"/>
              </a:rPr>
              <a:t>t</a:t>
            </a:r>
            <a:r>
              <a:rPr b="0" lang="en-US" sz="2200" spc="-1" strike="noStrike">
                <a:latin typeface="Arial"/>
              </a:rPr>
              <a:t>u</a:t>
            </a:r>
            <a:r>
              <a:rPr b="0" lang="en-US" sz="2200" spc="-1" strike="noStrike">
                <a:latin typeface="Arial"/>
              </a:rPr>
              <a:t>p</a:t>
            </a:r>
            <a:r>
              <a:rPr b="0" lang="en-US" sz="2200" spc="-1" strike="noStrike">
                <a:latin typeface="Arial"/>
              </a:rPr>
              <a:t> </a:t>
            </a:r>
            <a:r>
              <a:rPr b="0" lang="en-US" sz="2200" spc="-1" strike="noStrike">
                <a:latin typeface="Arial"/>
              </a:rPr>
              <a:t>p</a:t>
            </a:r>
            <a:r>
              <a:rPr b="0" lang="en-US" sz="2200" spc="-1" strike="noStrike">
                <a:latin typeface="Arial"/>
              </a:rPr>
              <a:t>r</a:t>
            </a:r>
            <a:r>
              <a:rPr b="0" lang="en-US" sz="2200" spc="-1" strike="noStrike">
                <a:latin typeface="Arial"/>
              </a:rPr>
              <a:t>o</a:t>
            </a:r>
            <a:r>
              <a:rPr b="0" lang="en-US" sz="2200" spc="-1" strike="noStrike">
                <a:latin typeface="Arial"/>
              </a:rPr>
              <a:t>c</a:t>
            </a:r>
            <a:r>
              <a:rPr b="0" lang="en-US" sz="2200" spc="-1" strike="noStrike">
                <a:latin typeface="Arial"/>
              </a:rPr>
              <a:t>e</a:t>
            </a:r>
            <a:r>
              <a:rPr b="0" lang="en-US" sz="2200" spc="-1" strike="noStrike">
                <a:latin typeface="Arial"/>
              </a:rPr>
              <a:t>s</a:t>
            </a:r>
            <a:r>
              <a:rPr b="0" lang="en-US" sz="2200" spc="-1" strike="noStrike">
                <a:latin typeface="Arial"/>
              </a:rPr>
              <a:t>s </a:t>
            </a:r>
            <a:r>
              <a:rPr b="0" lang="en-US" sz="2200" spc="-1" strike="noStrike">
                <a:latin typeface="Arial"/>
              </a:rPr>
              <a:t>f</a:t>
            </a:r>
            <a:r>
              <a:rPr b="0" lang="en-US" sz="2200" spc="-1" strike="noStrike">
                <a:latin typeface="Arial"/>
              </a:rPr>
              <a:t>o</a:t>
            </a:r>
            <a:r>
              <a:rPr b="0" lang="en-US" sz="2200" spc="-1" strike="noStrike">
                <a:latin typeface="Arial"/>
              </a:rPr>
              <a:t>r </a:t>
            </a:r>
            <a:r>
              <a:rPr b="0" lang="en-US" sz="2200" spc="-1" strike="noStrike">
                <a:latin typeface="Arial"/>
              </a:rPr>
              <a:t>L</a:t>
            </a:r>
            <a:r>
              <a:rPr b="0" lang="en-US" sz="2200" spc="-1" strike="noStrike">
                <a:latin typeface="Arial"/>
              </a:rPr>
              <a:t>U</a:t>
            </a:r>
            <a:r>
              <a:rPr b="0" lang="en-US" sz="2200" spc="-1" strike="noStrike">
                <a:latin typeface="Arial"/>
              </a:rPr>
              <a:t>M</a:t>
            </a:r>
            <a:r>
              <a:rPr b="0" lang="en-US" sz="2200" spc="-1" strike="noStrike">
                <a:latin typeface="Arial"/>
              </a:rPr>
              <a:t>I</a:t>
            </a:r>
            <a:r>
              <a:rPr b="0" lang="en-US" sz="2200" spc="-1" strike="noStrike">
                <a:latin typeface="Arial"/>
              </a:rPr>
              <a:t>-</a:t>
            </a:r>
            <a:r>
              <a:rPr b="0" lang="en-US" sz="2200" spc="-1" strike="noStrike">
                <a:latin typeface="Arial"/>
              </a:rPr>
              <a:t>O</a:t>
            </a:r>
            <a:r>
              <a:rPr b="0" lang="en-US" sz="2200" spc="-1" strike="noStrike">
                <a:latin typeface="Arial"/>
              </a:rPr>
              <a:t> </a:t>
            </a:r>
            <a:r>
              <a:rPr b="0" lang="en-US" sz="2200" spc="-1" strike="noStrike">
                <a:latin typeface="Arial"/>
              </a:rPr>
              <a:t>w</a:t>
            </a:r>
            <a:r>
              <a:rPr b="0" lang="en-US" sz="2200" spc="-1" strike="noStrike">
                <a:latin typeface="Arial"/>
              </a:rPr>
              <a:t>il</a:t>
            </a:r>
            <a:r>
              <a:rPr b="0" lang="en-US" sz="2200" spc="-1" strike="noStrike">
                <a:latin typeface="Arial"/>
              </a:rPr>
              <a:t>l </a:t>
            </a:r>
            <a:r>
              <a:rPr b="0" lang="en-US" sz="2200" spc="-1" strike="noStrike">
                <a:latin typeface="Arial"/>
              </a:rPr>
              <a:t>c</a:t>
            </a:r>
            <a:r>
              <a:rPr b="0" lang="en-US" sz="2200" spc="-1" strike="noStrike">
                <a:latin typeface="Arial"/>
              </a:rPr>
              <a:t>r</a:t>
            </a:r>
            <a:r>
              <a:rPr b="0" lang="en-US" sz="2200" spc="-1" strike="noStrike">
                <a:latin typeface="Arial"/>
              </a:rPr>
              <a:t>e</a:t>
            </a:r>
            <a:r>
              <a:rPr b="0" lang="en-US" sz="2200" spc="-1" strike="noStrike">
                <a:latin typeface="Arial"/>
              </a:rPr>
              <a:t>a</a:t>
            </a:r>
            <a:r>
              <a:rPr b="0" lang="en-US" sz="2200" spc="-1" strike="noStrike">
                <a:latin typeface="Arial"/>
              </a:rPr>
              <a:t>t</a:t>
            </a:r>
            <a:r>
              <a:rPr b="0" lang="en-US" sz="2200" spc="-1" strike="noStrike">
                <a:latin typeface="Arial"/>
              </a:rPr>
              <a:t>e</a:t>
            </a:r>
            <a:r>
              <a:rPr b="0" lang="en-US" sz="2200" spc="-1" strike="noStrike">
                <a:latin typeface="Arial"/>
              </a:rPr>
              <a:t> </a:t>
            </a:r>
            <a:r>
              <a:rPr b="0" lang="en-US" sz="2200" spc="-1" strike="noStrike">
                <a:latin typeface="Arial"/>
              </a:rPr>
              <a:t>c</a:t>
            </a:r>
            <a:r>
              <a:rPr b="0" lang="en-US" sz="2200" spc="-1" strike="noStrike">
                <a:latin typeface="Arial"/>
              </a:rPr>
              <a:t>o</a:t>
            </a:r>
            <a:r>
              <a:rPr b="0" lang="en-US" sz="2200" spc="-1" strike="noStrike">
                <a:latin typeface="Arial"/>
              </a:rPr>
              <a:t>n</a:t>
            </a:r>
            <a:r>
              <a:rPr b="0" lang="en-US" sz="2200" spc="-1" strike="noStrike">
                <a:latin typeface="Arial"/>
              </a:rPr>
              <a:t>fi</a:t>
            </a:r>
            <a:r>
              <a:rPr b="0" lang="en-US" sz="2200" spc="-1" strike="noStrike">
                <a:latin typeface="Arial"/>
              </a:rPr>
              <a:t>g</a:t>
            </a:r>
            <a:r>
              <a:rPr b="0" lang="en-US" sz="2200" spc="-1" strike="noStrike">
                <a:latin typeface="Arial"/>
              </a:rPr>
              <a:t>u</a:t>
            </a:r>
            <a:r>
              <a:rPr b="0" lang="en-US" sz="2200" spc="-1" strike="noStrike">
                <a:latin typeface="Arial"/>
              </a:rPr>
              <a:t>r</a:t>
            </a:r>
            <a:r>
              <a:rPr b="0" lang="en-US" sz="2200" spc="-1" strike="noStrike">
                <a:latin typeface="Arial"/>
              </a:rPr>
              <a:t>a</a:t>
            </a:r>
            <a:r>
              <a:rPr b="0" lang="en-US" sz="2200" spc="-1" strike="noStrike">
                <a:latin typeface="Arial"/>
              </a:rPr>
              <a:t>ti</a:t>
            </a:r>
            <a:r>
              <a:rPr b="0" lang="en-US" sz="2200" spc="-1" strike="noStrike">
                <a:latin typeface="Arial"/>
              </a:rPr>
              <a:t>o</a:t>
            </a:r>
            <a:r>
              <a:rPr b="0" lang="en-US" sz="2200" spc="-1" strike="noStrike">
                <a:latin typeface="Arial"/>
              </a:rPr>
              <a:t>n</a:t>
            </a:r>
            <a:r>
              <a:rPr b="0" lang="en-US" sz="2200" spc="-1" strike="noStrike">
                <a:latin typeface="Arial"/>
              </a:rPr>
              <a:t> </a:t>
            </a:r>
            <a:r>
              <a:rPr b="0" lang="en-US" sz="2200" spc="-1" strike="noStrike">
                <a:latin typeface="Arial"/>
              </a:rPr>
              <a:t>fi</a:t>
            </a:r>
            <a:r>
              <a:rPr b="0" lang="en-US" sz="2200" spc="-1" strike="noStrike">
                <a:latin typeface="Arial"/>
              </a:rPr>
              <a:t>l</a:t>
            </a:r>
            <a:r>
              <a:rPr b="0" lang="en-US" sz="2200" spc="-1" strike="noStrike">
                <a:latin typeface="Arial"/>
              </a:rPr>
              <a:t>e</a:t>
            </a:r>
            <a:r>
              <a:rPr b="0" lang="en-US" sz="2200" spc="-1" strike="noStrike">
                <a:latin typeface="Arial"/>
              </a:rPr>
              <a:t>s </a:t>
            </a:r>
            <a:r>
              <a:rPr b="0" lang="en-US" sz="2200" spc="-1" strike="noStrike">
                <a:latin typeface="Arial"/>
              </a:rPr>
              <a:t>f</a:t>
            </a:r>
            <a:r>
              <a:rPr b="0" lang="en-US" sz="2200" spc="-1" strike="noStrike">
                <a:latin typeface="Arial"/>
              </a:rPr>
              <a:t>o</a:t>
            </a:r>
            <a:r>
              <a:rPr b="0" lang="en-US" sz="2200" spc="-1" strike="noStrike">
                <a:latin typeface="Arial"/>
              </a:rPr>
              <a:t>r </a:t>
            </a:r>
            <a:r>
              <a:rPr b="1" lang="en-US" sz="2200" spc="-1" strike="noStrike">
                <a:latin typeface="Arial"/>
              </a:rPr>
              <a:t>s</a:t>
            </a:r>
            <a:r>
              <a:rPr b="1" lang="en-US" sz="2200" spc="-1" strike="noStrike">
                <a:latin typeface="Arial"/>
              </a:rPr>
              <a:t>3</a:t>
            </a:r>
            <a:r>
              <a:rPr b="1" lang="en-US" sz="2200" spc="-1" strike="noStrike">
                <a:latin typeface="Arial"/>
              </a:rPr>
              <a:t>c</a:t>
            </a:r>
            <a:r>
              <a:rPr b="1" lang="en-US" sz="2200" spc="-1" strike="noStrike">
                <a:latin typeface="Arial"/>
              </a:rPr>
              <a:t>m</a:t>
            </a:r>
            <a:r>
              <a:rPr b="1" lang="en-US" sz="2200" spc="-1" strike="noStrike">
                <a:latin typeface="Arial"/>
              </a:rPr>
              <a:t>d</a:t>
            </a:r>
            <a:r>
              <a:rPr b="0" lang="en-US" sz="2200" spc="-1" strike="noStrike">
                <a:latin typeface="Arial"/>
              </a:rPr>
              <a:t> </a:t>
            </a:r>
            <a:r>
              <a:rPr b="0" lang="en-US" sz="2200" spc="-1" strike="noStrike">
                <a:latin typeface="Arial"/>
              </a:rPr>
              <a:t>a</a:t>
            </a:r>
            <a:r>
              <a:rPr b="0" lang="en-US" sz="2200" spc="-1" strike="noStrike">
                <a:latin typeface="Arial"/>
              </a:rPr>
              <a:t>n</a:t>
            </a:r>
            <a:r>
              <a:rPr b="0" lang="en-US" sz="2200" spc="-1" strike="noStrike">
                <a:latin typeface="Arial"/>
              </a:rPr>
              <a:t>d</a:t>
            </a:r>
            <a:r>
              <a:rPr b="0" lang="en-US" sz="2200" spc="-1" strike="noStrike">
                <a:latin typeface="Arial"/>
              </a:rPr>
              <a:t> </a:t>
            </a:r>
            <a:r>
              <a:rPr b="1" lang="en-US" sz="2200" spc="-1" strike="noStrike">
                <a:latin typeface="Arial"/>
              </a:rPr>
              <a:t>r</a:t>
            </a:r>
            <a:r>
              <a:rPr b="1" lang="en-US" sz="2200" spc="-1" strike="noStrike">
                <a:latin typeface="Arial"/>
              </a:rPr>
              <a:t>c</a:t>
            </a:r>
            <a:r>
              <a:rPr b="1" lang="en-US" sz="2200" spc="-1" strike="noStrike">
                <a:latin typeface="Arial"/>
              </a:rPr>
              <a:t>l</a:t>
            </a:r>
            <a:r>
              <a:rPr b="1" lang="en-US" sz="2200" spc="-1" strike="noStrike">
                <a:latin typeface="Arial"/>
              </a:rPr>
              <a:t>o</a:t>
            </a:r>
            <a:r>
              <a:rPr b="1" lang="en-US" sz="2200" spc="-1" strike="noStrike">
                <a:latin typeface="Arial"/>
              </a:rPr>
              <a:t>n</a:t>
            </a:r>
            <a:r>
              <a:rPr b="1" lang="en-US" sz="2200" spc="-1" strike="noStrike">
                <a:latin typeface="Arial"/>
              </a:rPr>
              <a:t>e</a:t>
            </a:r>
            <a:r>
              <a:rPr b="0" lang="en-US" sz="2200" spc="-1" strike="noStrike">
                <a:latin typeface="Arial"/>
              </a:rPr>
              <a:t>. </a:t>
            </a:r>
            <a:endParaRPr b="0" lang="en-US" sz="2200" spc="-1" strike="noStrike">
              <a:latin typeface="Arial"/>
            </a:endParaRPr>
          </a:p>
          <a:p>
            <a:endParaRPr b="0" lang="en-US" sz="2200" spc="-1" strike="noStrike">
              <a:latin typeface="Arial"/>
            </a:endParaRPr>
          </a:p>
          <a:p>
            <a:pPr marL="216000" indent="-216000">
              <a:buClr>
                <a:srgbClr val="000000"/>
              </a:buClr>
              <a:buSzPct val="45000"/>
              <a:buFont typeface="Wingdings" charset="2"/>
              <a:buChar char=""/>
            </a:pPr>
            <a:r>
              <a:rPr b="0" lang="en-US" sz="2200" spc="-1" strike="noStrike">
                <a:latin typeface="Arial"/>
              </a:rPr>
              <a:t>D</a:t>
            </a:r>
            <a:r>
              <a:rPr b="0" lang="en-US" sz="2200" spc="-1" strike="noStrike">
                <a:latin typeface="Arial"/>
              </a:rPr>
              <a:t>u</a:t>
            </a:r>
            <a:r>
              <a:rPr b="0" lang="en-US" sz="2200" spc="-1" strike="noStrike">
                <a:latin typeface="Arial"/>
              </a:rPr>
              <a:t>r</a:t>
            </a:r>
            <a:r>
              <a:rPr b="0" lang="en-US" sz="2200" spc="-1" strike="noStrike">
                <a:latin typeface="Arial"/>
              </a:rPr>
              <a:t>i</a:t>
            </a:r>
            <a:r>
              <a:rPr b="0" lang="en-US" sz="2200" spc="-1" strike="noStrike">
                <a:latin typeface="Arial"/>
              </a:rPr>
              <a:t>n</a:t>
            </a:r>
            <a:r>
              <a:rPr b="0" lang="en-US" sz="2200" spc="-1" strike="noStrike">
                <a:latin typeface="Arial"/>
              </a:rPr>
              <a:t>g</a:t>
            </a:r>
            <a:r>
              <a:rPr b="0" lang="en-US" sz="2200" spc="-1" strike="noStrike">
                <a:latin typeface="Arial"/>
              </a:rPr>
              <a:t> </a:t>
            </a:r>
            <a:r>
              <a:rPr b="0" lang="en-US" sz="2200" spc="-1" strike="noStrike">
                <a:latin typeface="Arial"/>
              </a:rPr>
              <a:t>c</a:t>
            </a:r>
            <a:r>
              <a:rPr b="0" lang="en-US" sz="2200" spc="-1" strike="noStrike">
                <a:latin typeface="Arial"/>
              </a:rPr>
              <a:t>o</a:t>
            </a:r>
            <a:r>
              <a:rPr b="0" lang="en-US" sz="2200" spc="-1" strike="noStrike">
                <a:latin typeface="Arial"/>
              </a:rPr>
              <a:t>n</a:t>
            </a:r>
            <a:r>
              <a:rPr b="0" lang="en-US" sz="2200" spc="-1" strike="noStrike">
                <a:latin typeface="Arial"/>
              </a:rPr>
              <a:t>fi</a:t>
            </a:r>
            <a:r>
              <a:rPr b="0" lang="en-US" sz="2200" spc="-1" strike="noStrike">
                <a:latin typeface="Arial"/>
              </a:rPr>
              <a:t>g</a:t>
            </a:r>
            <a:r>
              <a:rPr b="0" lang="en-US" sz="2200" spc="-1" strike="noStrike">
                <a:latin typeface="Arial"/>
              </a:rPr>
              <a:t>u</a:t>
            </a:r>
            <a:r>
              <a:rPr b="0" lang="en-US" sz="2200" spc="-1" strike="noStrike">
                <a:latin typeface="Arial"/>
              </a:rPr>
              <a:t>r</a:t>
            </a:r>
            <a:r>
              <a:rPr b="0" lang="en-US" sz="2200" spc="-1" strike="noStrike">
                <a:latin typeface="Arial"/>
              </a:rPr>
              <a:t>a</a:t>
            </a:r>
            <a:r>
              <a:rPr b="0" lang="en-US" sz="2200" spc="-1" strike="noStrike">
                <a:latin typeface="Arial"/>
              </a:rPr>
              <a:t>ti</a:t>
            </a:r>
            <a:r>
              <a:rPr b="0" lang="en-US" sz="2200" spc="-1" strike="noStrike">
                <a:latin typeface="Arial"/>
              </a:rPr>
              <a:t>o</a:t>
            </a:r>
            <a:r>
              <a:rPr b="0" lang="en-US" sz="2200" spc="-1" strike="noStrike">
                <a:latin typeface="Arial"/>
              </a:rPr>
              <a:t>n</a:t>
            </a:r>
            <a:r>
              <a:rPr b="0" lang="en-US" sz="2200" spc="-1" strike="noStrike">
                <a:latin typeface="Arial"/>
              </a:rPr>
              <a:t> </a:t>
            </a:r>
            <a:r>
              <a:rPr b="0" lang="en-US" sz="2200" spc="-1" strike="noStrike">
                <a:latin typeface="Arial"/>
              </a:rPr>
              <a:t>y</a:t>
            </a:r>
            <a:r>
              <a:rPr b="0" lang="en-US" sz="2200" spc="-1" strike="noStrike">
                <a:latin typeface="Arial"/>
              </a:rPr>
              <a:t>o</a:t>
            </a:r>
            <a:r>
              <a:rPr b="0" lang="en-US" sz="2200" spc="-1" strike="noStrike">
                <a:latin typeface="Arial"/>
              </a:rPr>
              <a:t>u</a:t>
            </a:r>
            <a:r>
              <a:rPr b="0" lang="en-US" sz="2200" spc="-1" strike="noStrike">
                <a:latin typeface="Arial"/>
              </a:rPr>
              <a:t> </a:t>
            </a:r>
            <a:r>
              <a:rPr b="0" lang="en-US" sz="2200" spc="-1" strike="noStrike">
                <a:latin typeface="Arial"/>
              </a:rPr>
              <a:t>c</a:t>
            </a:r>
            <a:r>
              <a:rPr b="0" lang="en-US" sz="2200" spc="-1" strike="noStrike">
                <a:latin typeface="Arial"/>
              </a:rPr>
              <a:t>a</a:t>
            </a:r>
            <a:r>
              <a:rPr b="0" lang="en-US" sz="2200" spc="-1" strike="noStrike">
                <a:latin typeface="Arial"/>
              </a:rPr>
              <a:t>n</a:t>
            </a:r>
            <a:r>
              <a:rPr b="0" lang="en-US" sz="2200" spc="-1" strike="noStrike">
                <a:latin typeface="Arial"/>
              </a:rPr>
              <a:t> </a:t>
            </a:r>
            <a:r>
              <a:rPr b="0" lang="en-US" sz="2200" spc="-1" strike="noStrike">
                <a:latin typeface="Arial"/>
              </a:rPr>
              <a:t>c</a:t>
            </a:r>
            <a:r>
              <a:rPr b="0" lang="en-US" sz="2200" spc="-1" strike="noStrike">
                <a:latin typeface="Arial"/>
              </a:rPr>
              <a:t>h</a:t>
            </a:r>
            <a:r>
              <a:rPr b="0" lang="en-US" sz="2200" spc="-1" strike="noStrike">
                <a:latin typeface="Arial"/>
              </a:rPr>
              <a:t>o</a:t>
            </a:r>
            <a:r>
              <a:rPr b="0" lang="en-US" sz="2200" spc="-1" strike="noStrike">
                <a:latin typeface="Arial"/>
              </a:rPr>
              <a:t>o</a:t>
            </a:r>
            <a:r>
              <a:rPr b="0" lang="en-US" sz="2200" spc="-1" strike="noStrike">
                <a:latin typeface="Arial"/>
              </a:rPr>
              <a:t>s</a:t>
            </a:r>
            <a:r>
              <a:rPr b="0" lang="en-US" sz="2200" spc="-1" strike="noStrike">
                <a:latin typeface="Arial"/>
              </a:rPr>
              <a:t>e</a:t>
            </a:r>
            <a:r>
              <a:rPr b="0" lang="en-US" sz="2200" spc="-1" strike="noStrike">
                <a:latin typeface="Arial"/>
              </a:rPr>
              <a:t> </a:t>
            </a:r>
            <a:r>
              <a:rPr b="0" lang="en-US" sz="2200" spc="-1" strike="noStrike">
                <a:latin typeface="Arial"/>
              </a:rPr>
              <a:t>t</a:t>
            </a:r>
            <a:r>
              <a:rPr b="0" lang="en-US" sz="2200" spc="-1" strike="noStrike">
                <a:latin typeface="Arial"/>
              </a:rPr>
              <a:t>h</a:t>
            </a:r>
            <a:r>
              <a:rPr b="0" lang="en-US" sz="2200" spc="-1" strike="noStrike">
                <a:latin typeface="Arial"/>
              </a:rPr>
              <a:t>a</a:t>
            </a:r>
            <a:r>
              <a:rPr b="0" lang="en-US" sz="2200" spc="-1" strike="noStrike">
                <a:latin typeface="Arial"/>
              </a:rPr>
              <a:t>t </a:t>
            </a:r>
            <a:r>
              <a:rPr b="0" lang="en-US" sz="2200" spc="-1" strike="noStrike">
                <a:latin typeface="Arial"/>
              </a:rPr>
              <a:t> </a:t>
            </a:r>
            <a:r>
              <a:rPr b="0" lang="en-US" sz="2200" spc="-1" strike="noStrike">
                <a:latin typeface="Arial"/>
              </a:rPr>
              <a:t>a</a:t>
            </a:r>
            <a:r>
              <a:rPr b="0" lang="en-US" sz="2200" spc="-1" strike="noStrike">
                <a:latin typeface="Arial"/>
              </a:rPr>
              <a:t>-</a:t>
            </a:r>
            <a:r>
              <a:rPr b="0" lang="en-US" sz="2200" spc="-1" strike="noStrike">
                <a:latin typeface="Arial"/>
              </a:rPr>
              <a:t>c</a:t>
            </a:r>
            <a:r>
              <a:rPr b="0" lang="en-US" sz="2200" spc="-1" strike="noStrike">
                <a:latin typeface="Arial"/>
              </a:rPr>
              <a:t>o</a:t>
            </a:r>
            <a:r>
              <a:rPr b="0" lang="en-US" sz="2200" spc="-1" strike="noStrike">
                <a:latin typeface="Arial"/>
              </a:rPr>
              <a:t>m</a:t>
            </a:r>
            <a:r>
              <a:rPr b="0" lang="en-US" sz="2200" spc="-1" strike="noStrike">
                <a:latin typeface="Arial"/>
              </a:rPr>
              <a:t>m</a:t>
            </a:r>
            <a:r>
              <a:rPr b="0" lang="en-US" sz="2200" spc="-1" strike="noStrike">
                <a:latin typeface="Arial"/>
              </a:rPr>
              <a:t>a</a:t>
            </a:r>
            <a:r>
              <a:rPr b="0" lang="en-US" sz="2200" spc="-1" strike="noStrike">
                <a:latin typeface="Arial"/>
              </a:rPr>
              <a:t>n</a:t>
            </a:r>
            <a:r>
              <a:rPr b="0" lang="en-US" sz="2200" spc="-1" strike="noStrike">
                <a:latin typeface="Arial"/>
              </a:rPr>
              <a:t>d</a:t>
            </a:r>
            <a:r>
              <a:rPr b="0" lang="en-US" sz="2200" spc="-1" strike="noStrike">
                <a:latin typeface="Arial"/>
              </a:rPr>
              <a:t>s </a:t>
            </a:r>
            <a:r>
              <a:rPr b="0" lang="en-US" sz="2200" spc="-1" strike="noStrike">
                <a:latin typeface="Arial"/>
              </a:rPr>
              <a:t>w</a:t>
            </a:r>
            <a:r>
              <a:rPr b="0" lang="en-US" sz="2200" spc="-1" strike="noStrike">
                <a:latin typeface="Arial"/>
              </a:rPr>
              <a:t>il</a:t>
            </a:r>
            <a:r>
              <a:rPr b="0" lang="en-US" sz="2200" spc="-1" strike="noStrike">
                <a:latin typeface="Arial"/>
              </a:rPr>
              <a:t>l </a:t>
            </a:r>
            <a:r>
              <a:rPr b="0" lang="en-US" sz="2200" spc="-1" strike="noStrike">
                <a:latin typeface="Arial"/>
              </a:rPr>
              <a:t>u</a:t>
            </a:r>
            <a:r>
              <a:rPr b="0" lang="en-US" sz="2200" spc="-1" strike="noStrike">
                <a:latin typeface="Arial"/>
              </a:rPr>
              <a:t>s</a:t>
            </a:r>
            <a:r>
              <a:rPr b="0" lang="en-US" sz="2200" spc="-1" strike="noStrike">
                <a:latin typeface="Arial"/>
              </a:rPr>
              <a:t>e</a:t>
            </a:r>
            <a:r>
              <a:rPr b="0" lang="en-US" sz="2200" spc="-1" strike="noStrike">
                <a:latin typeface="Arial"/>
              </a:rPr>
              <a:t> </a:t>
            </a:r>
            <a:r>
              <a:rPr b="0" lang="en-US" sz="2200" spc="-1" strike="noStrike">
                <a:latin typeface="Arial"/>
              </a:rPr>
              <a:t>b</a:t>
            </a:r>
            <a:r>
              <a:rPr b="0" lang="en-US" sz="2200" spc="-1" strike="noStrike">
                <a:latin typeface="Arial"/>
              </a:rPr>
              <a:t>y </a:t>
            </a:r>
            <a:r>
              <a:rPr b="0" lang="en-US" sz="2200" spc="-1" strike="noStrike">
                <a:latin typeface="Arial"/>
              </a:rPr>
              <a:t>d</a:t>
            </a:r>
            <a:r>
              <a:rPr b="0" lang="en-US" sz="2200" spc="-1" strike="noStrike">
                <a:latin typeface="Arial"/>
              </a:rPr>
              <a:t>e</a:t>
            </a:r>
            <a:r>
              <a:rPr b="0" lang="en-US" sz="2200" spc="-1" strike="noStrike">
                <a:latin typeface="Arial"/>
              </a:rPr>
              <a:t>f</a:t>
            </a:r>
            <a:r>
              <a:rPr b="0" lang="en-US" sz="2200" spc="-1" strike="noStrike">
                <a:latin typeface="Arial"/>
              </a:rPr>
              <a:t>a</a:t>
            </a:r>
            <a:r>
              <a:rPr b="0" lang="en-US" sz="2200" spc="-1" strike="noStrike">
                <a:latin typeface="Arial"/>
              </a:rPr>
              <a:t>u</a:t>
            </a:r>
            <a:r>
              <a:rPr b="0" lang="en-US" sz="2200" spc="-1" strike="noStrike">
                <a:latin typeface="Arial"/>
              </a:rPr>
              <a:t>lt </a:t>
            </a:r>
            <a:r>
              <a:rPr b="0" lang="en-US" sz="2200" spc="-1" strike="noStrike">
                <a:latin typeface="Arial"/>
              </a:rPr>
              <a:t>L</a:t>
            </a:r>
            <a:r>
              <a:rPr b="0" lang="en-US" sz="2200" spc="-1" strike="noStrike">
                <a:latin typeface="Arial"/>
              </a:rPr>
              <a:t>U</a:t>
            </a:r>
            <a:r>
              <a:rPr b="0" lang="en-US" sz="2200" spc="-1" strike="noStrike">
                <a:latin typeface="Arial"/>
              </a:rPr>
              <a:t>M</a:t>
            </a:r>
            <a:r>
              <a:rPr b="0" lang="en-US" sz="2200" spc="-1" strike="noStrike">
                <a:latin typeface="Arial"/>
              </a:rPr>
              <a:t>I</a:t>
            </a:r>
            <a:r>
              <a:rPr b="0" lang="en-US" sz="2200" spc="-1" strike="noStrike">
                <a:latin typeface="Arial"/>
              </a:rPr>
              <a:t>-</a:t>
            </a:r>
            <a:r>
              <a:rPr b="0" lang="en-US" sz="2200" spc="-1" strike="noStrike">
                <a:latin typeface="Arial"/>
              </a:rPr>
              <a:t>O</a:t>
            </a:r>
            <a:r>
              <a:rPr b="0" lang="en-US" sz="2200" spc="-1" strike="noStrike">
                <a:latin typeface="Arial"/>
              </a:rPr>
              <a:t>. </a:t>
            </a:r>
            <a:r>
              <a:rPr b="0" lang="en-US" sz="2200" spc="-1" strike="noStrike">
                <a:latin typeface="Arial"/>
              </a:rPr>
              <a:t>A</a:t>
            </a:r>
            <a:r>
              <a:rPr b="0" lang="en-US" sz="2200" spc="-1" strike="noStrike">
                <a:latin typeface="Arial"/>
              </a:rPr>
              <a:t>lt</a:t>
            </a:r>
            <a:r>
              <a:rPr b="0" lang="en-US" sz="2200" spc="-1" strike="noStrike">
                <a:latin typeface="Arial"/>
              </a:rPr>
              <a:t>e</a:t>
            </a:r>
            <a:r>
              <a:rPr b="0" lang="en-US" sz="2200" spc="-1" strike="noStrike">
                <a:latin typeface="Arial"/>
              </a:rPr>
              <a:t>r</a:t>
            </a:r>
            <a:r>
              <a:rPr b="0" lang="en-US" sz="2200" spc="-1" strike="noStrike">
                <a:latin typeface="Arial"/>
              </a:rPr>
              <a:t>n</a:t>
            </a:r>
            <a:r>
              <a:rPr b="0" lang="en-US" sz="2200" spc="-1" strike="noStrike">
                <a:latin typeface="Arial"/>
              </a:rPr>
              <a:t>a</a:t>
            </a:r>
            <a:r>
              <a:rPr b="0" lang="en-US" sz="2200" spc="-1" strike="noStrike">
                <a:latin typeface="Arial"/>
              </a:rPr>
              <a:t>ti</a:t>
            </a:r>
            <a:r>
              <a:rPr b="0" lang="en-US" sz="2200" spc="-1" strike="noStrike">
                <a:latin typeface="Arial"/>
              </a:rPr>
              <a:t>v</a:t>
            </a:r>
            <a:r>
              <a:rPr b="0" lang="en-US" sz="2200" spc="-1" strike="noStrike">
                <a:latin typeface="Arial"/>
              </a:rPr>
              <a:t>e</a:t>
            </a:r>
            <a:r>
              <a:rPr b="0" lang="en-US" sz="2200" spc="-1" strike="noStrike">
                <a:latin typeface="Arial"/>
              </a:rPr>
              <a:t>l</a:t>
            </a:r>
            <a:r>
              <a:rPr b="0" lang="en-US" sz="2200" spc="-1" strike="noStrike">
                <a:latin typeface="Arial"/>
              </a:rPr>
              <a:t>y </a:t>
            </a:r>
            <a:r>
              <a:rPr b="0" lang="en-US" sz="2200" spc="-1" strike="noStrike">
                <a:latin typeface="Arial"/>
              </a:rPr>
              <a:t>y</a:t>
            </a:r>
            <a:r>
              <a:rPr b="0" lang="en-US" sz="2200" spc="-1" strike="noStrike">
                <a:latin typeface="Arial"/>
              </a:rPr>
              <a:t>o</a:t>
            </a:r>
            <a:r>
              <a:rPr b="0" lang="en-US" sz="2200" spc="-1" strike="noStrike">
                <a:latin typeface="Arial"/>
              </a:rPr>
              <a:t>u</a:t>
            </a:r>
            <a:r>
              <a:rPr b="0" lang="en-US" sz="2200" spc="-1" strike="noStrike">
                <a:latin typeface="Arial"/>
              </a:rPr>
              <a:t> </a:t>
            </a:r>
            <a:r>
              <a:rPr b="0" lang="en-US" sz="2200" spc="-1" strike="noStrike">
                <a:latin typeface="Arial"/>
              </a:rPr>
              <a:t>c</a:t>
            </a:r>
            <a:r>
              <a:rPr b="0" lang="en-US" sz="2200" spc="-1" strike="noStrike">
                <a:latin typeface="Arial"/>
              </a:rPr>
              <a:t>a</a:t>
            </a:r>
            <a:r>
              <a:rPr b="0" lang="en-US" sz="2200" spc="-1" strike="noStrike">
                <a:latin typeface="Arial"/>
              </a:rPr>
              <a:t>n</a:t>
            </a:r>
            <a:r>
              <a:rPr b="0" lang="en-US" sz="2200" spc="-1" strike="noStrike">
                <a:latin typeface="Arial"/>
              </a:rPr>
              <a:t> </a:t>
            </a:r>
            <a:r>
              <a:rPr b="0" lang="en-US" sz="2200" spc="-1" strike="noStrike">
                <a:latin typeface="Arial"/>
              </a:rPr>
              <a:t>a</a:t>
            </a:r>
            <a:r>
              <a:rPr b="0" lang="en-US" sz="2200" spc="-1" strike="noStrike">
                <a:latin typeface="Arial"/>
              </a:rPr>
              <a:t>d</a:t>
            </a:r>
            <a:r>
              <a:rPr b="0" lang="en-US" sz="2200" spc="-1" strike="noStrike">
                <a:latin typeface="Arial"/>
              </a:rPr>
              <a:t>d</a:t>
            </a:r>
            <a:r>
              <a:rPr b="0" lang="en-US" sz="2200" spc="-1" strike="noStrike">
                <a:latin typeface="Arial"/>
              </a:rPr>
              <a:t> </a:t>
            </a:r>
            <a:r>
              <a:rPr b="0" lang="en-US" sz="2200" spc="-1" strike="noStrike">
                <a:latin typeface="Arial"/>
              </a:rPr>
              <a:t>o</a:t>
            </a:r>
            <a:r>
              <a:rPr b="0" lang="en-US" sz="2200" spc="-1" strike="noStrike">
                <a:latin typeface="Arial"/>
              </a:rPr>
              <a:t>p</a:t>
            </a:r>
            <a:r>
              <a:rPr b="0" lang="en-US" sz="2200" spc="-1" strike="noStrike">
                <a:latin typeface="Arial"/>
              </a:rPr>
              <a:t>ti</a:t>
            </a:r>
            <a:r>
              <a:rPr b="0" lang="en-US" sz="2200" spc="-1" strike="noStrike">
                <a:latin typeface="Arial"/>
              </a:rPr>
              <a:t>o</a:t>
            </a:r>
            <a:r>
              <a:rPr b="0" lang="en-US" sz="2200" spc="-1" strike="noStrike">
                <a:latin typeface="Arial"/>
              </a:rPr>
              <a:t>n</a:t>
            </a:r>
            <a:r>
              <a:rPr b="0" lang="en-US" sz="2200" spc="-1" strike="noStrike">
                <a:latin typeface="Arial"/>
              </a:rPr>
              <a:t> </a:t>
            </a:r>
            <a:r>
              <a:rPr b="0" lang="en-US" sz="2200" spc="-1" strike="noStrike">
                <a:latin typeface="FreeMono"/>
              </a:rPr>
              <a:t>-</a:t>
            </a:r>
            <a:r>
              <a:rPr b="0" lang="en-US" sz="2200" spc="-1" strike="noStrike">
                <a:latin typeface="FreeMono"/>
              </a:rPr>
              <a:t>-</a:t>
            </a:r>
            <a:r>
              <a:rPr b="0" lang="en-US" sz="2200" spc="-1" strike="noStrike">
                <a:latin typeface="FreeMono"/>
              </a:rPr>
              <a:t>l</a:t>
            </a:r>
            <a:r>
              <a:rPr b="0" lang="en-US" sz="2200" spc="-1" strike="noStrike">
                <a:latin typeface="FreeMono"/>
              </a:rPr>
              <a:t>u</a:t>
            </a:r>
            <a:r>
              <a:rPr b="0" lang="en-US" sz="2200" spc="-1" strike="noStrike">
                <a:latin typeface="FreeMono"/>
              </a:rPr>
              <a:t>m</a:t>
            </a:r>
            <a:r>
              <a:rPr b="0" lang="en-US" sz="2200" spc="-1" strike="noStrike">
                <a:latin typeface="FreeMono"/>
              </a:rPr>
              <a:t>i</a:t>
            </a:r>
            <a:r>
              <a:rPr b="0" lang="en-US" sz="2200" spc="-1" strike="noStrike">
                <a:latin typeface="FreeMono"/>
              </a:rPr>
              <a:t> </a:t>
            </a:r>
            <a:r>
              <a:rPr b="0" lang="en-US" sz="2200" spc="-1" strike="noStrike">
                <a:latin typeface="Arial"/>
              </a:rPr>
              <a:t>t</a:t>
            </a:r>
            <a:r>
              <a:rPr b="0" lang="en-US" sz="2200" spc="-1" strike="noStrike">
                <a:latin typeface="Arial"/>
              </a:rPr>
              <a:t>o</a:t>
            </a:r>
            <a:r>
              <a:rPr b="0" lang="en-US" sz="2200" spc="-1" strike="noStrike">
                <a:latin typeface="Arial"/>
              </a:rPr>
              <a:t> </a:t>
            </a:r>
            <a:r>
              <a:rPr b="0" lang="en-US" sz="2200" spc="-1" strike="noStrike">
                <a:latin typeface="Arial"/>
              </a:rPr>
              <a:t>a</a:t>
            </a:r>
            <a:r>
              <a:rPr b="0" lang="en-US" sz="2200" spc="-1" strike="noStrike">
                <a:latin typeface="Arial"/>
              </a:rPr>
              <a:t>-</a:t>
            </a:r>
            <a:r>
              <a:rPr b="0" lang="en-US" sz="2200" spc="-1" strike="noStrike">
                <a:latin typeface="Arial"/>
              </a:rPr>
              <a:t>c</a:t>
            </a:r>
            <a:r>
              <a:rPr b="0" lang="en-US" sz="2200" spc="-1" strike="noStrike">
                <a:latin typeface="Arial"/>
              </a:rPr>
              <a:t>o</a:t>
            </a:r>
            <a:r>
              <a:rPr b="0" lang="en-US" sz="2200" spc="-1" strike="noStrike">
                <a:latin typeface="Arial"/>
              </a:rPr>
              <a:t>m</a:t>
            </a:r>
            <a:r>
              <a:rPr b="0" lang="en-US" sz="2200" spc="-1" strike="noStrike">
                <a:latin typeface="Arial"/>
              </a:rPr>
              <a:t>m</a:t>
            </a:r>
            <a:r>
              <a:rPr b="0" lang="en-US" sz="2200" spc="-1" strike="noStrike">
                <a:latin typeface="Arial"/>
              </a:rPr>
              <a:t>a</a:t>
            </a:r>
            <a:r>
              <a:rPr b="0" lang="en-US" sz="2200" spc="-1" strike="noStrike">
                <a:latin typeface="Arial"/>
              </a:rPr>
              <a:t>n</a:t>
            </a:r>
            <a:r>
              <a:rPr b="0" lang="en-US" sz="2200" spc="-1" strike="noStrike">
                <a:latin typeface="Arial"/>
              </a:rPr>
              <a:t>d</a:t>
            </a:r>
            <a:r>
              <a:rPr b="0" lang="en-US" sz="2200" spc="-1" strike="noStrike">
                <a:latin typeface="Arial"/>
              </a:rPr>
              <a:t>s</a:t>
            </a:r>
            <a:r>
              <a:rPr b="0" lang="en-US" sz="2200" spc="-1" strike="noStrike">
                <a:latin typeface="Arial"/>
              </a:rPr>
              <a:t>.</a:t>
            </a:r>
            <a:endParaRPr b="0" lang="en-US" sz="2200" spc="-1" strike="noStrike">
              <a:latin typeface="Arial"/>
            </a:endParaRPr>
          </a:p>
          <a:p>
            <a:endParaRPr b="0" lang="en-US" sz="2200" spc="-1" strike="noStrike">
              <a:latin typeface="Arial"/>
            </a:endParaRPr>
          </a:p>
          <a:p>
            <a:r>
              <a:rPr b="0" lang="en-US" sz="2200" spc="-1" strike="noStrike">
                <a:latin typeface="Arial"/>
              </a:rPr>
              <a:t> </a:t>
            </a:r>
            <a:r>
              <a:rPr b="1" lang="en-US" sz="2200" spc="-1" strike="noStrike">
                <a:latin typeface="FreeMono"/>
              </a:rPr>
              <a:t>  </a:t>
            </a:r>
            <a:r>
              <a:rPr b="1" lang="en-US" sz="2200" spc="-1" strike="noStrike">
                <a:latin typeface="FreeMono"/>
              </a:rPr>
              <a:t> </a:t>
            </a:r>
            <a:r>
              <a:rPr b="1" lang="en-US" sz="2200" spc="-1" strike="noStrike">
                <a:latin typeface="FreeMono"/>
              </a:rPr>
              <a:t>a-</a:t>
            </a:r>
            <a:r>
              <a:rPr b="1" lang="en-US" sz="2200" spc="-1" strike="noStrike">
                <a:latin typeface="FreeMono"/>
              </a:rPr>
              <a:t>li</a:t>
            </a:r>
            <a:r>
              <a:rPr b="1" lang="en-US" sz="2200" spc="-1" strike="noStrike">
                <a:latin typeface="FreeMono"/>
              </a:rPr>
              <a:t>st </a:t>
            </a:r>
            <a:r>
              <a:rPr b="1" lang="en-US" sz="2200" spc="-1" strike="noStrike">
                <a:latin typeface="FreeMono"/>
              </a:rPr>
              <a:t>--</a:t>
            </a:r>
            <a:r>
              <a:rPr b="1" lang="en-US" sz="2200" spc="-1" strike="noStrike">
                <a:latin typeface="FreeMono"/>
              </a:rPr>
              <a:t>lu</a:t>
            </a:r>
            <a:r>
              <a:rPr b="1" lang="en-US" sz="2200" spc="-1" strike="noStrike">
                <a:latin typeface="FreeMono"/>
              </a:rPr>
              <a:t>mi</a:t>
            </a:r>
            <a:endParaRPr b="0" lang="en-US" sz="2200" spc="-1" strike="noStrike">
              <a:latin typeface="Arial"/>
            </a:endParaRPr>
          </a:p>
          <a:p>
            <a:endParaRPr b="0" lang="en-US" sz="2200" spc="-1" strike="noStrike">
              <a:latin typeface="Arial"/>
            </a:endParaRPr>
          </a:p>
          <a:p>
            <a:pPr marL="216000" indent="-216000">
              <a:buClr>
                <a:srgbClr val="000000"/>
              </a:buClr>
              <a:buSzPct val="45000"/>
              <a:buFont typeface="Wingdings" charset="2"/>
              <a:buChar char=""/>
            </a:pPr>
            <a:r>
              <a:rPr b="0" lang="en-US" sz="2200" spc="-1" strike="noStrike">
                <a:latin typeface="Arial"/>
              </a:rPr>
              <a:t>R</a:t>
            </a:r>
            <a:r>
              <a:rPr b="0" lang="en-US" sz="2200" spc="-1" strike="noStrike">
                <a:latin typeface="Arial"/>
              </a:rPr>
              <a:t>c</a:t>
            </a:r>
            <a:r>
              <a:rPr b="0" lang="en-US" sz="2200" spc="-1" strike="noStrike">
                <a:latin typeface="Arial"/>
              </a:rPr>
              <a:t>l</a:t>
            </a:r>
            <a:r>
              <a:rPr b="0" lang="en-US" sz="2200" spc="-1" strike="noStrike">
                <a:latin typeface="Arial"/>
              </a:rPr>
              <a:t>o</a:t>
            </a:r>
            <a:r>
              <a:rPr b="0" lang="en-US" sz="2200" spc="-1" strike="noStrike">
                <a:latin typeface="Arial"/>
              </a:rPr>
              <a:t>n</a:t>
            </a:r>
            <a:r>
              <a:rPr b="0" lang="en-US" sz="2200" spc="-1" strike="noStrike">
                <a:latin typeface="Arial"/>
              </a:rPr>
              <a:t>e</a:t>
            </a:r>
            <a:r>
              <a:rPr b="0" lang="en-US" sz="2200" spc="-1" strike="noStrike">
                <a:latin typeface="Arial"/>
              </a:rPr>
              <a:t> </a:t>
            </a:r>
            <a:r>
              <a:rPr b="0" lang="en-US" sz="2200" spc="-1" strike="noStrike">
                <a:latin typeface="Arial"/>
              </a:rPr>
              <a:t>c</a:t>
            </a:r>
            <a:r>
              <a:rPr b="0" lang="en-US" sz="2200" spc="-1" strike="noStrike">
                <a:latin typeface="Arial"/>
              </a:rPr>
              <a:t>a</a:t>
            </a:r>
            <a:r>
              <a:rPr b="0" lang="en-US" sz="2200" spc="-1" strike="noStrike">
                <a:latin typeface="Arial"/>
              </a:rPr>
              <a:t>n</a:t>
            </a:r>
            <a:r>
              <a:rPr b="0" lang="en-US" sz="2200" spc="-1" strike="noStrike">
                <a:latin typeface="Arial"/>
              </a:rPr>
              <a:t> </a:t>
            </a:r>
            <a:r>
              <a:rPr b="0" lang="en-US" sz="2200" spc="-1" strike="noStrike">
                <a:latin typeface="Arial"/>
              </a:rPr>
              <a:t>u</a:t>
            </a:r>
            <a:r>
              <a:rPr b="0" lang="en-US" sz="2200" spc="-1" strike="noStrike">
                <a:latin typeface="Arial"/>
              </a:rPr>
              <a:t>s</a:t>
            </a:r>
            <a:r>
              <a:rPr b="0" lang="en-US" sz="2200" spc="-1" strike="noStrike">
                <a:latin typeface="Arial"/>
              </a:rPr>
              <a:t>e</a:t>
            </a:r>
            <a:r>
              <a:rPr b="0" lang="en-US" sz="2200" spc="-1" strike="noStrike">
                <a:latin typeface="Arial"/>
              </a:rPr>
              <a:t> </a:t>
            </a:r>
            <a:r>
              <a:rPr b="0" lang="en-US" sz="2200" spc="-1" strike="noStrike">
                <a:latin typeface="Arial"/>
              </a:rPr>
              <a:t>L</a:t>
            </a:r>
            <a:r>
              <a:rPr b="0" lang="en-US" sz="2200" spc="-1" strike="noStrike">
                <a:latin typeface="Arial"/>
              </a:rPr>
              <a:t>u</a:t>
            </a:r>
            <a:r>
              <a:rPr b="0" lang="en-US" sz="2200" spc="-1" strike="noStrike">
                <a:latin typeface="Arial"/>
              </a:rPr>
              <a:t>m</a:t>
            </a:r>
            <a:r>
              <a:rPr b="0" lang="en-US" sz="2200" spc="-1" strike="noStrike">
                <a:latin typeface="Arial"/>
              </a:rPr>
              <a:t>i</a:t>
            </a:r>
            <a:r>
              <a:rPr b="0" lang="en-US" sz="2200" spc="-1" strike="noStrike">
                <a:latin typeface="Arial"/>
              </a:rPr>
              <a:t>-</a:t>
            </a:r>
            <a:r>
              <a:rPr b="0" lang="en-US" sz="2200" spc="-1" strike="noStrike">
                <a:latin typeface="Arial"/>
              </a:rPr>
              <a:t>O</a:t>
            </a:r>
            <a:r>
              <a:rPr b="0" lang="en-US" sz="2200" spc="-1" strike="noStrike">
                <a:latin typeface="Arial"/>
              </a:rPr>
              <a:t> </a:t>
            </a:r>
            <a:r>
              <a:rPr b="0" lang="en-US" sz="2200" spc="-1" strike="noStrike">
                <a:latin typeface="Arial"/>
              </a:rPr>
              <a:t>w</a:t>
            </a:r>
            <a:r>
              <a:rPr b="0" lang="en-US" sz="2200" spc="-1" strike="noStrike">
                <a:latin typeface="Arial"/>
              </a:rPr>
              <a:t>it</a:t>
            </a:r>
            <a:r>
              <a:rPr b="0" lang="en-US" sz="2200" spc="-1" strike="noStrike">
                <a:latin typeface="Arial"/>
              </a:rPr>
              <a:t>h</a:t>
            </a:r>
            <a:r>
              <a:rPr b="0" lang="en-US" sz="2200" spc="-1" strike="noStrike">
                <a:latin typeface="Arial"/>
              </a:rPr>
              <a:t> </a:t>
            </a:r>
            <a:r>
              <a:rPr b="0" lang="en-US" sz="2200" spc="-1" strike="noStrike">
                <a:latin typeface="Arial"/>
              </a:rPr>
              <a:t>e</a:t>
            </a:r>
            <a:r>
              <a:rPr b="0" lang="en-US" sz="2200" spc="-1" strike="noStrike">
                <a:latin typeface="Arial"/>
              </a:rPr>
              <a:t>n</a:t>
            </a:r>
            <a:r>
              <a:rPr b="0" lang="en-US" sz="2200" spc="-1" strike="noStrike">
                <a:latin typeface="Arial"/>
              </a:rPr>
              <a:t>d</a:t>
            </a:r>
            <a:r>
              <a:rPr b="0" lang="en-US" sz="2200" spc="-1" strike="noStrike">
                <a:latin typeface="Arial"/>
              </a:rPr>
              <a:t>p</a:t>
            </a:r>
            <a:r>
              <a:rPr b="0" lang="en-US" sz="2200" spc="-1" strike="noStrike">
                <a:latin typeface="Arial"/>
              </a:rPr>
              <a:t>o</a:t>
            </a:r>
            <a:r>
              <a:rPr b="0" lang="en-US" sz="2200" spc="-1" strike="noStrike">
                <a:latin typeface="Arial"/>
              </a:rPr>
              <a:t>i</a:t>
            </a:r>
            <a:r>
              <a:rPr b="0" lang="en-US" sz="2200" spc="-1" strike="noStrike">
                <a:latin typeface="Arial"/>
              </a:rPr>
              <a:t>n</a:t>
            </a:r>
            <a:r>
              <a:rPr b="0" lang="en-US" sz="2200" spc="-1" strike="noStrike">
                <a:latin typeface="Arial"/>
              </a:rPr>
              <a:t>t</a:t>
            </a:r>
            <a:r>
              <a:rPr b="0" lang="en-US" sz="2200" spc="-1" strike="noStrike">
                <a:latin typeface="Arial"/>
              </a:rPr>
              <a:t>: </a:t>
            </a:r>
            <a:r>
              <a:rPr b="0" lang="en-US" sz="2200" spc="-1" strike="noStrike">
                <a:latin typeface="Arial"/>
              </a:rPr>
              <a:t>l</a:t>
            </a:r>
            <a:r>
              <a:rPr b="0" lang="en-US" sz="2200" spc="-1" strike="noStrike">
                <a:latin typeface="Arial"/>
              </a:rPr>
              <a:t>u</a:t>
            </a:r>
            <a:r>
              <a:rPr b="0" lang="en-US" sz="2200" spc="-1" strike="noStrike">
                <a:latin typeface="Arial"/>
              </a:rPr>
              <a:t>m</a:t>
            </a:r>
            <a:r>
              <a:rPr b="0" lang="en-US" sz="2200" spc="-1" strike="noStrike">
                <a:latin typeface="Arial"/>
              </a:rPr>
              <a:t>i</a:t>
            </a:r>
            <a:r>
              <a:rPr b="0" lang="en-US" sz="2200" spc="-1" strike="noStrike">
                <a:latin typeface="Arial"/>
              </a:rPr>
              <a:t>-</a:t>
            </a:r>
            <a:r>
              <a:rPr b="0" lang="en-US" sz="2200" spc="-1" strike="noStrike">
                <a:latin typeface="Arial"/>
              </a:rPr>
              <a:t>o</a:t>
            </a:r>
            <a:endParaRPr b="0" lang="en-US" sz="2200" spc="-1" strike="noStrike">
              <a:latin typeface="Arial"/>
            </a:endParaRPr>
          </a:p>
          <a:p>
            <a:endParaRPr b="0" lang="en-US" sz="2200" spc="-1" strike="noStrike">
              <a:latin typeface="Arial"/>
            </a:endParaRPr>
          </a:p>
          <a:p>
            <a:r>
              <a:rPr b="1" lang="en-US" sz="2200" spc="-1" strike="noStrike">
                <a:latin typeface="FreeMono"/>
              </a:rPr>
              <a:t>   </a:t>
            </a:r>
            <a:r>
              <a:rPr b="1" lang="en-US" sz="2200" spc="-1" strike="noStrike">
                <a:latin typeface="FreeMono"/>
              </a:rPr>
              <a:t>rc</a:t>
            </a:r>
            <a:r>
              <a:rPr b="1" lang="en-US" sz="2200" spc="-1" strike="noStrike">
                <a:latin typeface="FreeMono"/>
              </a:rPr>
              <a:t>lo</a:t>
            </a:r>
            <a:r>
              <a:rPr b="1" lang="en-US" sz="2200" spc="-1" strike="noStrike">
                <a:latin typeface="FreeMono"/>
              </a:rPr>
              <a:t>ne </a:t>
            </a:r>
            <a:r>
              <a:rPr b="1" lang="en-US" sz="2200" spc="-1" strike="noStrike">
                <a:latin typeface="FreeMono"/>
              </a:rPr>
              <a:t>ls</a:t>
            </a:r>
            <a:r>
              <a:rPr b="1" lang="en-US" sz="2200" spc="-1" strike="noStrike">
                <a:latin typeface="FreeMono"/>
              </a:rPr>
              <a:t>d </a:t>
            </a:r>
            <a:r>
              <a:rPr b="1" lang="en-US" sz="2200" spc="-1" strike="noStrike">
                <a:latin typeface="FreeMono"/>
              </a:rPr>
              <a:t>lu</a:t>
            </a:r>
            <a:r>
              <a:rPr b="1" lang="en-US" sz="2200" spc="-1" strike="noStrike">
                <a:latin typeface="FreeMono"/>
              </a:rPr>
              <a:t>mi</a:t>
            </a:r>
            <a:r>
              <a:rPr b="1" lang="en-US" sz="2200" spc="-1" strike="noStrike">
                <a:latin typeface="FreeMono"/>
              </a:rPr>
              <a:t>-</a:t>
            </a:r>
            <a:r>
              <a:rPr b="1" lang="en-US" sz="2200" spc="-1" strike="noStrike">
                <a:latin typeface="FreeMono"/>
              </a:rPr>
              <a:t>o:</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8" name="PlaceHolder 1"/>
          <p:cNvSpPr>
            <a:spLocks noGrp="1"/>
          </p:cNvSpPr>
          <p:nvPr>
            <p:ph/>
          </p:nvPr>
        </p:nvSpPr>
        <p:spPr>
          <a:xfrm>
            <a:off x="720000" y="1700280"/>
            <a:ext cx="10980000" cy="2079720"/>
          </a:xfrm>
          <a:prstGeom prst="rect">
            <a:avLst/>
          </a:prstGeom>
          <a:noFill/>
          <a:ln w="0">
            <a:noFill/>
          </a:ln>
        </p:spPr>
        <p:txBody>
          <a:bodyPr lIns="0" rIns="0" tIns="0" bIns="0" anchor="t">
            <a:normAutofit fontScale="97000"/>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Current plan is that Roihu will be opened for general use in the beginning of July</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Puhti and Mahti will be closed in the end of August</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Data, that needs to be preserved must be copied from Puhti and Mahti before end of August.</a:t>
            </a:r>
            <a:endParaRPr b="0" lang="en-US" sz="20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p:txBody>
      </p:sp>
      <p:sp>
        <p:nvSpPr>
          <p:cNvPr id="869" name="PlaceHolder 2"/>
          <p:cNvSpPr>
            <a:spLocks noGrp="1"/>
          </p:cNvSpPr>
          <p:nvPr>
            <p:ph type="dt" idx="55"/>
          </p:nvPr>
        </p:nvSpPr>
        <p:spPr>
          <a:xfrm>
            <a:off x="983520" y="6525360"/>
            <a:ext cx="122364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2D2674EB-A401-44AF-80BD-F35B630B6AFA}" type="datetime1">
              <a:rPr b="0" lang="en-US" sz="1000" spc="-1" strike="noStrike">
                <a:solidFill>
                  <a:srgbClr val="002830"/>
                </a:solidFill>
                <a:latin typeface="Avenir Next LT Pro"/>
              </a:rPr>
              <a:t>2026/06/02</a:t>
            </a:fld>
            <a:endParaRPr b="0" lang="en-US" sz="1000" spc="-1" strike="noStrike">
              <a:latin typeface="Times New Roman"/>
            </a:endParaRPr>
          </a:p>
        </p:txBody>
      </p:sp>
      <p:sp>
        <p:nvSpPr>
          <p:cNvPr id="870" name="PlaceHolder 3"/>
          <p:cNvSpPr>
            <a:spLocks noGrp="1"/>
          </p:cNvSpPr>
          <p:nvPr>
            <p:ph type="sldNum" idx="56"/>
          </p:nvPr>
        </p:nvSpPr>
        <p:spPr>
          <a:xfrm>
            <a:off x="550800" y="6525360"/>
            <a:ext cx="36036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1E28B5C4-34BE-4B94-8D1C-B4A94AED0A6F}" type="slidenum">
              <a:rPr b="0" lang="en-US" sz="1000" spc="-1" strike="noStrike">
                <a:solidFill>
                  <a:srgbClr val="002830"/>
                </a:solidFill>
                <a:latin typeface="Avenir Next LT Pro"/>
              </a:rPr>
              <a:t>2</a:t>
            </a:fld>
            <a:endParaRPr b="0" lang="en-US" sz="1000" spc="-1" strike="noStrike">
              <a:latin typeface="Times New Roman"/>
            </a:endParaRPr>
          </a:p>
        </p:txBody>
      </p:sp>
      <p:pic>
        <p:nvPicPr>
          <p:cNvPr id="871" name="" descr=""/>
          <p:cNvPicPr/>
          <p:nvPr/>
        </p:nvPicPr>
        <p:blipFill>
          <a:blip r:embed="rId1"/>
          <a:stretch/>
        </p:blipFill>
        <p:spPr>
          <a:xfrm>
            <a:off x="349560" y="4065840"/>
            <a:ext cx="11152800" cy="1874160"/>
          </a:xfrm>
          <a:prstGeom prst="rect">
            <a:avLst/>
          </a:prstGeom>
          <a:ln w="0">
            <a:noFill/>
          </a:ln>
        </p:spPr>
      </p:pic>
      <p:sp>
        <p:nvSpPr>
          <p:cNvPr id="872" name="Title 3"/>
          <p:cNvSpPr txBox="1"/>
          <p:nvPr/>
        </p:nvSpPr>
        <p:spPr>
          <a:xfrm>
            <a:off x="538560" y="215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Schedule for data migration to Roihu</a:t>
            </a:r>
            <a:endParaRPr b="0" lang="en-US" sz="3200" spc="-1" strike="noStrike">
              <a:solidFill>
                <a:srgbClr val="002830"/>
              </a:solidFill>
              <a:latin typeface="Avenir Next LT Pro"/>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3" name="PlaceHolder 1"/>
          <p:cNvSpPr>
            <a:spLocks noGrp="1"/>
          </p:cNvSpPr>
          <p:nvPr>
            <p:ph/>
          </p:nvPr>
        </p:nvSpPr>
        <p:spPr>
          <a:xfrm>
            <a:off x="180000" y="1800000"/>
            <a:ext cx="11520000" cy="4500000"/>
          </a:xfrm>
          <a:prstGeom prst="rect">
            <a:avLst/>
          </a:prstGeom>
          <a:noFill/>
          <a:ln w="0">
            <a:noFill/>
          </a:ln>
        </p:spPr>
        <p:txBody>
          <a:bodyPr lIns="0" rIns="0" tIns="0" bIns="0" anchor="t">
            <a:normAutofit fontScale="59000"/>
          </a:bodyPr>
          <a:p>
            <a:pPr marL="263520" indent="-263520">
              <a:lnSpc>
                <a:spcPct val="100000"/>
              </a:lnSpc>
              <a:spcBef>
                <a:spcPts val="601"/>
              </a:spcBef>
              <a:buClr>
                <a:srgbClr val="002830"/>
              </a:buClr>
              <a:buFont typeface="Arial"/>
              <a:buChar char="•"/>
            </a:pPr>
            <a:r>
              <a:rPr b="0" lang="fi-FI" sz="3600" spc="-1" strike="noStrike">
                <a:solidFill>
                  <a:srgbClr val="002830"/>
                </a:solidFill>
                <a:latin typeface="Avenir Next LT Pro"/>
              </a:rPr>
              <a:t>Roihu will have </a:t>
            </a:r>
            <a:r>
              <a:rPr b="1" lang="fi-FI" sz="3600" spc="-1" strike="noStrike">
                <a:solidFill>
                  <a:srgbClr val="002830"/>
                </a:solidFill>
                <a:latin typeface="Avenir Next LT Pro"/>
              </a:rPr>
              <a:t>/scratch</a:t>
            </a:r>
            <a:r>
              <a:rPr b="0" lang="fi-FI" sz="3600" spc="-1" strike="noStrike">
                <a:solidFill>
                  <a:srgbClr val="002830"/>
                </a:solidFill>
                <a:latin typeface="Avenir Next LT Pro"/>
              </a:rPr>
              <a:t> and</a:t>
            </a:r>
            <a:r>
              <a:rPr b="1" lang="fi-FI" sz="3600" spc="-1" strike="noStrike">
                <a:solidFill>
                  <a:srgbClr val="002830"/>
                </a:solidFill>
                <a:latin typeface="Avenir Next LT Pro"/>
              </a:rPr>
              <a:t> /projappl</a:t>
            </a:r>
            <a:r>
              <a:rPr b="0" lang="fi-FI" sz="3600" spc="-1" strike="noStrike">
                <a:solidFill>
                  <a:srgbClr val="002830"/>
                </a:solidFill>
                <a:latin typeface="Avenir Next LT Pro"/>
              </a:rPr>
              <a:t> disk areas just like Puht and Mahti, but note that if you are using extended quotas in Puhti or Mahti, the quotas are not inherited by Roihu.</a:t>
            </a:r>
            <a:endParaRPr b="0" lang="en-US" sz="36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endParaRPr b="0" lang="en-US" sz="36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fi-FI" sz="3600" spc="-1" strike="noStrike">
                <a:solidFill>
                  <a:srgbClr val="002830"/>
                </a:solidFill>
                <a:latin typeface="Avenir Next LT Pro"/>
              </a:rPr>
              <a:t>In MyCSC, Projects can increase scratch quota from the </a:t>
            </a:r>
            <a:r>
              <a:rPr b="1" lang="fi-FI" sz="3600" spc="-1" strike="noStrike">
                <a:solidFill>
                  <a:srgbClr val="002830"/>
                </a:solidFill>
                <a:latin typeface="Avenir Next LT Pro"/>
              </a:rPr>
              <a:t>default 250 GiB/0,5 M files</a:t>
            </a:r>
            <a:r>
              <a:rPr b="0" lang="fi-FI" sz="3600" spc="-1" strike="noStrike">
                <a:solidFill>
                  <a:srgbClr val="002830"/>
                </a:solidFill>
                <a:latin typeface="Avenir Next LT Pro"/>
              </a:rPr>
              <a:t> </a:t>
            </a:r>
            <a:r>
              <a:rPr b="1" lang="fi-FI" sz="3600" spc="-1" strike="noStrike">
                <a:solidFill>
                  <a:srgbClr val="002830"/>
                </a:solidFill>
                <a:latin typeface="Avenir Next LT Pro"/>
              </a:rPr>
              <a:t>up to 10 TiB/ 2.5 M fliles.</a:t>
            </a:r>
            <a:endParaRPr b="0" lang="en-US" sz="36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endParaRPr b="0" lang="en-US" sz="36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fi-FI" sz="3600" spc="-1" strike="noStrike">
                <a:solidFill>
                  <a:srgbClr val="002830"/>
                </a:solidFill>
                <a:latin typeface="Avenir Next LT Pro"/>
              </a:rPr>
              <a:t>If your project needs a larger quota you need to apply for it after you have added Roihu access to your profile.</a:t>
            </a:r>
            <a:endParaRPr b="0" lang="en-US" sz="36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endParaRPr b="0" lang="en-US" sz="36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fi-FI" sz="3600" spc="-1" strike="noStrike">
                <a:solidFill>
                  <a:srgbClr val="002830"/>
                </a:solidFill>
                <a:latin typeface="Avenir Next LT Pro"/>
              </a:rPr>
              <a:t>Roihu users can also apply for separate</a:t>
            </a:r>
            <a:r>
              <a:rPr b="1" lang="fi-FI" sz="3600" spc="-1" strike="noStrike">
                <a:solidFill>
                  <a:srgbClr val="002830"/>
                </a:solidFill>
                <a:latin typeface="Avenir Next LT Pro"/>
              </a:rPr>
              <a:t> dataset projects</a:t>
            </a:r>
            <a:r>
              <a:rPr b="0" lang="fi-FI" sz="3600" spc="-1" strike="noStrike">
                <a:solidFill>
                  <a:srgbClr val="002830"/>
                </a:solidFill>
                <a:latin typeface="Avenir Next LT Pro"/>
              </a:rPr>
              <a:t>, which provide access to shared disk area under</a:t>
            </a:r>
            <a:r>
              <a:rPr b="1" lang="fi-FI" sz="3600" spc="-1" strike="noStrike">
                <a:solidFill>
                  <a:srgbClr val="002830"/>
                </a:solidFill>
                <a:latin typeface="Avenir Next LT Pro"/>
              </a:rPr>
              <a:t> /projdata/</a:t>
            </a:r>
            <a:r>
              <a:rPr b="1" i="1" lang="fi-FI" sz="3600" spc="-1" strike="noStrike">
                <a:solidFill>
                  <a:srgbClr val="002830"/>
                </a:solidFill>
                <a:latin typeface="Avenir Next LT Pro"/>
              </a:rPr>
              <a:t>project</a:t>
            </a:r>
            <a:r>
              <a:rPr b="0" lang="fi-FI" sz="3600" spc="-1" strike="noStrike">
                <a:solidFill>
                  <a:srgbClr val="002830"/>
                </a:solidFill>
                <a:latin typeface="Avenir Next LT Pro"/>
              </a:rPr>
              <a:t>, but no computational resources. These projects are designed for sharing data between multiple projects.</a:t>
            </a:r>
            <a:endParaRPr b="0" lang="en-US" sz="3600" spc="-1" strike="noStrike">
              <a:solidFill>
                <a:srgbClr val="002830"/>
              </a:solidFill>
              <a:latin typeface="Avenir Next LT Pro"/>
            </a:endParaRPr>
          </a:p>
          <a:p>
            <a:pPr>
              <a:lnSpc>
                <a:spcPct val="100000"/>
              </a:lnSpc>
              <a:spcBef>
                <a:spcPts val="601"/>
              </a:spcBef>
              <a:buNone/>
            </a:pPr>
            <a:endParaRPr b="0" lang="en-US" sz="2200" spc="-1" strike="noStrike">
              <a:solidFill>
                <a:srgbClr val="002830"/>
              </a:solidFill>
              <a:latin typeface="Avenir Next LT Pro"/>
            </a:endParaRPr>
          </a:p>
          <a:p>
            <a:pPr>
              <a:lnSpc>
                <a:spcPct val="100000"/>
              </a:lnSpc>
              <a:spcBef>
                <a:spcPts val="601"/>
              </a:spcBef>
              <a:buNone/>
            </a:pPr>
            <a:endParaRPr b="0" lang="en-US" sz="2200" spc="-1" strike="noStrike">
              <a:solidFill>
                <a:srgbClr val="002830"/>
              </a:solidFill>
              <a:latin typeface="Avenir Next LT Pro"/>
            </a:endParaRPr>
          </a:p>
        </p:txBody>
      </p:sp>
      <p:sp>
        <p:nvSpPr>
          <p:cNvPr id="874" name="PlaceHolder 2"/>
          <p:cNvSpPr>
            <a:spLocks noGrp="1"/>
          </p:cNvSpPr>
          <p:nvPr>
            <p:ph type="dt" idx="57"/>
          </p:nvPr>
        </p:nvSpPr>
        <p:spPr>
          <a:xfrm>
            <a:off x="983520" y="6525360"/>
            <a:ext cx="122364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D6AB9EA2-44DC-46C4-8C62-9C8685E32ACA}" type="datetime1">
              <a:rPr b="0" lang="en-US" sz="1000" spc="-1" strike="noStrike">
                <a:solidFill>
                  <a:srgbClr val="002830"/>
                </a:solidFill>
                <a:latin typeface="Avenir Next LT Pro"/>
              </a:rPr>
              <a:t>2026/06/02</a:t>
            </a:fld>
            <a:endParaRPr b="0" lang="en-US" sz="1000" spc="-1" strike="noStrike">
              <a:latin typeface="Times New Roman"/>
            </a:endParaRPr>
          </a:p>
        </p:txBody>
      </p:sp>
      <p:sp>
        <p:nvSpPr>
          <p:cNvPr id="875" name="PlaceHolder 3"/>
          <p:cNvSpPr>
            <a:spLocks noGrp="1"/>
          </p:cNvSpPr>
          <p:nvPr>
            <p:ph type="sldNum" idx="58"/>
          </p:nvPr>
        </p:nvSpPr>
        <p:spPr>
          <a:xfrm>
            <a:off x="550800" y="6525360"/>
            <a:ext cx="36036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A9EC4F1D-C4B9-4FA5-AEE2-8B91F21564DB}" type="slidenum">
              <a:rPr b="0" lang="en-US" sz="1000" spc="-1" strike="noStrike">
                <a:solidFill>
                  <a:srgbClr val="002830"/>
                </a:solidFill>
                <a:latin typeface="Avenir Next LT Pro"/>
              </a:rPr>
              <a:t>3</a:t>
            </a:fld>
            <a:endParaRPr b="0" lang="en-US" sz="1000" spc="-1" strike="noStrike">
              <a:latin typeface="Times New Roman"/>
            </a:endParaRPr>
          </a:p>
        </p:txBody>
      </p:sp>
      <p:sp>
        <p:nvSpPr>
          <p:cNvPr id="876" name="Title 5"/>
          <p:cNvSpPr txBox="1"/>
          <p:nvPr/>
        </p:nvSpPr>
        <p:spPr>
          <a:xfrm>
            <a:off x="538560" y="215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Disk areas in Roihu</a:t>
            </a:r>
            <a:endParaRPr b="0" lang="en-US" sz="3200" spc="-1" strike="noStrike">
              <a:solidFill>
                <a:srgbClr val="002830"/>
              </a:solidFill>
              <a:latin typeface="Avenir Next LT Pr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7" name="PlaceHolder 1"/>
          <p:cNvSpPr>
            <a:spLocks noGrp="1"/>
          </p:cNvSpPr>
          <p:nvPr>
            <p:ph/>
          </p:nvPr>
        </p:nvSpPr>
        <p:spPr>
          <a:xfrm>
            <a:off x="360000" y="1440000"/>
            <a:ext cx="10980000" cy="5040000"/>
          </a:xfrm>
          <a:prstGeom prst="rect">
            <a:avLst/>
          </a:prstGeom>
          <a:noFill/>
          <a:ln w="0">
            <a:noFill/>
          </a:ln>
        </p:spPr>
        <p:txBody>
          <a:bodyPr lIns="0" rIns="0" tIns="0" bIns="0" anchor="t">
            <a:normAutofit/>
          </a:bodyPr>
          <a:p>
            <a:pPr marL="263520" indent="-263520">
              <a:lnSpc>
                <a:spcPct val="100000"/>
              </a:lnSpc>
              <a:spcBef>
                <a:spcPts val="601"/>
              </a:spcBef>
              <a:buClr>
                <a:srgbClr val="002830"/>
              </a:buClr>
              <a:buFont typeface="Arial"/>
              <a:buChar char="•"/>
            </a:pPr>
            <a:r>
              <a:rPr b="0" lang="en-US" sz="2200" spc="-1" strike="noStrike">
                <a:solidFill>
                  <a:srgbClr val="002830"/>
                </a:solidFill>
                <a:latin typeface="Avenir Next LT Pro"/>
              </a:rPr>
              <a:t>Allas is not affected by removal of Puhti and Mahti</a:t>
            </a:r>
            <a:endParaRPr b="0" lang="en-US" sz="22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endParaRPr b="0" lang="en-US" sz="22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200" spc="-1" strike="noStrike">
                <a:solidFill>
                  <a:srgbClr val="002830"/>
                </a:solidFill>
                <a:latin typeface="Avenir Next LT Pro"/>
              </a:rPr>
              <a:t>You will be able to use Allas from Roihu, but the default Allas protocol will change from Swift to S3  (we will have a separate short talk on that once Roihu is available)</a:t>
            </a:r>
            <a:endParaRPr b="0" lang="en-US" sz="22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endParaRPr b="0" lang="en-US" sz="22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1" lang="en-US" sz="2200" spc="-1" strike="noStrike">
                <a:solidFill>
                  <a:srgbClr val="002830"/>
                </a:solidFill>
                <a:latin typeface="Avenir Next LT Pro"/>
              </a:rPr>
              <a:t>Problem: Allas is at the moment very full</a:t>
            </a:r>
            <a:r>
              <a:rPr b="0" lang="en-US" sz="2200" spc="-1" strike="noStrike">
                <a:solidFill>
                  <a:srgbClr val="002830"/>
                </a:solidFill>
                <a:latin typeface="Avenir Next LT Pro"/>
              </a:rPr>
              <a:t>: Only small quota a extensions can be granted before the end of the year.</a:t>
            </a:r>
            <a:endParaRPr b="0" lang="en-US" sz="22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endParaRPr b="0" lang="en-US" sz="22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200" spc="-1" strike="noStrike">
                <a:solidFill>
                  <a:srgbClr val="002830"/>
                </a:solidFill>
                <a:latin typeface="Avenir Next LT Pro"/>
              </a:rPr>
              <a:t>Direct Rsync will be the recommended data migration method.</a:t>
            </a:r>
            <a:endParaRPr b="0" lang="en-US" sz="22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endParaRPr b="0" lang="en-US" sz="22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200" spc="-1" strike="noStrike">
                <a:solidFill>
                  <a:srgbClr val="002830"/>
                </a:solidFill>
                <a:latin typeface="Avenir Next LT Pro"/>
              </a:rPr>
              <a:t>You should use Allas to migrate only moderate size datasets (total data mass less than 1-2 TiB/ project).</a:t>
            </a:r>
            <a:endParaRPr b="0" lang="en-US" sz="22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endParaRPr b="0" lang="en-US" sz="2200" spc="-1" strike="noStrike">
              <a:solidFill>
                <a:srgbClr val="002830"/>
              </a:solidFill>
              <a:latin typeface="Avenir Next LT Pro"/>
            </a:endParaRPr>
          </a:p>
          <a:p>
            <a:pPr>
              <a:lnSpc>
                <a:spcPct val="100000"/>
              </a:lnSpc>
              <a:spcBef>
                <a:spcPts val="601"/>
              </a:spcBef>
              <a:buNone/>
            </a:pPr>
            <a:endParaRPr b="0" lang="en-US" sz="22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p:txBody>
      </p:sp>
      <p:sp>
        <p:nvSpPr>
          <p:cNvPr id="878" name="PlaceHolder 2"/>
          <p:cNvSpPr>
            <a:spLocks noGrp="1"/>
          </p:cNvSpPr>
          <p:nvPr>
            <p:ph type="dt" idx="59"/>
          </p:nvPr>
        </p:nvSpPr>
        <p:spPr>
          <a:xfrm>
            <a:off x="983520" y="6525360"/>
            <a:ext cx="122364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D2DD7D2C-BB7A-40EE-AB61-AD5CE62A5B43}" type="datetime1">
              <a:rPr b="0" lang="en-US" sz="1000" spc="-1" strike="noStrike">
                <a:solidFill>
                  <a:srgbClr val="002830"/>
                </a:solidFill>
                <a:latin typeface="Avenir Next LT Pro"/>
              </a:rPr>
              <a:t>2026/06/02</a:t>
            </a:fld>
            <a:endParaRPr b="0" lang="en-US" sz="1000" spc="-1" strike="noStrike">
              <a:latin typeface="Times New Roman"/>
            </a:endParaRPr>
          </a:p>
        </p:txBody>
      </p:sp>
      <p:sp>
        <p:nvSpPr>
          <p:cNvPr id="879" name="PlaceHolder 3"/>
          <p:cNvSpPr>
            <a:spLocks noGrp="1"/>
          </p:cNvSpPr>
          <p:nvPr>
            <p:ph type="sldNum" idx="60"/>
          </p:nvPr>
        </p:nvSpPr>
        <p:spPr>
          <a:xfrm>
            <a:off x="550800" y="6525360"/>
            <a:ext cx="36036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B7EA43CA-0261-43DE-B9E2-6835B42C3883}" type="slidenum">
              <a:rPr b="0" lang="en-US" sz="1000" spc="-1" strike="noStrike">
                <a:solidFill>
                  <a:srgbClr val="002830"/>
                </a:solidFill>
                <a:latin typeface="Avenir Next LT Pro"/>
              </a:rPr>
              <a:t>4</a:t>
            </a:fld>
            <a:endParaRPr b="0" lang="en-US" sz="1000" spc="-1" strike="noStrike">
              <a:latin typeface="Times New Roman"/>
            </a:endParaRPr>
          </a:p>
        </p:txBody>
      </p:sp>
      <p:sp>
        <p:nvSpPr>
          <p:cNvPr id="880" name="Title 4"/>
          <p:cNvSpPr txBox="1"/>
          <p:nvPr/>
        </p:nvSpPr>
        <p:spPr>
          <a:xfrm>
            <a:off x="538560" y="215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Roihu and Allas</a:t>
            </a:r>
            <a:endParaRPr b="0" lang="en-US" sz="3200" spc="-1" strike="noStrike">
              <a:solidFill>
                <a:srgbClr val="002830"/>
              </a:solidFill>
              <a:latin typeface="Avenir Next LT Pr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1" name="PlaceHolder 1"/>
          <p:cNvSpPr>
            <a:spLocks noGrp="1"/>
          </p:cNvSpPr>
          <p:nvPr>
            <p:ph type="dt" idx="61"/>
          </p:nvPr>
        </p:nvSpPr>
        <p:spPr>
          <a:xfrm>
            <a:off x="983520" y="6525360"/>
            <a:ext cx="122364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FA85C394-E51B-4A1C-9B24-1285F8FB54A2}" type="datetime1">
              <a:rPr b="0" lang="en-US" sz="1000" spc="-1" strike="noStrike">
                <a:solidFill>
                  <a:srgbClr val="002830"/>
                </a:solidFill>
                <a:latin typeface="Avenir Next LT Pro"/>
              </a:rPr>
              <a:t>2026/06/02</a:t>
            </a:fld>
            <a:endParaRPr b="0" lang="en-US" sz="1000" spc="-1" strike="noStrike">
              <a:latin typeface="Times New Roman"/>
            </a:endParaRPr>
          </a:p>
        </p:txBody>
      </p:sp>
      <p:sp>
        <p:nvSpPr>
          <p:cNvPr id="882" name="PlaceHolder 2"/>
          <p:cNvSpPr>
            <a:spLocks noGrp="1"/>
          </p:cNvSpPr>
          <p:nvPr>
            <p:ph type="sldNum" idx="62"/>
          </p:nvPr>
        </p:nvSpPr>
        <p:spPr>
          <a:xfrm>
            <a:off x="550800" y="6525360"/>
            <a:ext cx="36036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5C4E4D4F-C7C0-423C-ACF2-63F4DE4B579E}" type="slidenum">
              <a:rPr b="0" lang="en-US" sz="1000" spc="-1" strike="noStrike">
                <a:solidFill>
                  <a:srgbClr val="002830"/>
                </a:solidFill>
                <a:latin typeface="Avenir Next LT Pro"/>
              </a:rPr>
              <a:t>5</a:t>
            </a:fld>
            <a:endParaRPr b="0" lang="en-US" sz="1000" spc="-1" strike="noStrike">
              <a:latin typeface="Times New Roman"/>
            </a:endParaRPr>
          </a:p>
        </p:txBody>
      </p:sp>
      <p:sp>
        <p:nvSpPr>
          <p:cNvPr id="883" name="Title 8"/>
          <p:cNvSpPr txBox="1"/>
          <p:nvPr/>
        </p:nvSpPr>
        <p:spPr>
          <a:xfrm>
            <a:off x="538560" y="215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Using Lumi-O to migrate or backup data from Puhti and Mahti</a:t>
            </a:r>
            <a:endParaRPr b="0" lang="en-US" sz="3200" spc="-1" strike="noStrike">
              <a:solidFill>
                <a:srgbClr val="002830"/>
              </a:solidFill>
              <a:latin typeface="Avenir Next LT Pro"/>
            </a:endParaRPr>
          </a:p>
        </p:txBody>
      </p:sp>
      <p:sp>
        <p:nvSpPr>
          <p:cNvPr id="884" name="Content Placeholder 8"/>
          <p:cNvSpPr txBox="1"/>
          <p:nvPr/>
        </p:nvSpPr>
        <p:spPr>
          <a:xfrm>
            <a:off x="540000" y="1800000"/>
            <a:ext cx="10980000" cy="4680000"/>
          </a:xfrm>
          <a:prstGeom prst="rect">
            <a:avLst/>
          </a:prstGeom>
          <a:noFill/>
          <a:ln w="0">
            <a:noFill/>
          </a:ln>
        </p:spPr>
        <p:txBody>
          <a:bodyPr lIns="0" rIns="0" tIns="0" bIns="0" anchor="t">
            <a:normAutofit/>
          </a:bodyPr>
          <a:p>
            <a:pPr marL="263520" indent="-263520">
              <a:lnSpc>
                <a:spcPct val="100000"/>
              </a:lnSpc>
              <a:spcBef>
                <a:spcPts val="601"/>
              </a:spcBef>
              <a:buClr>
                <a:srgbClr val="002830"/>
              </a:buClr>
              <a:buFont typeface="Arial"/>
              <a:buChar char="•"/>
            </a:pPr>
            <a:r>
              <a:rPr b="0" lang="en-US" sz="2200" spc="-1" strike="noStrike">
                <a:solidFill>
                  <a:srgbClr val="002830"/>
                </a:solidFill>
                <a:latin typeface="Avenir Next LT Pro"/>
              </a:rPr>
              <a:t>Lumi-O is the object storage system serving the Lumi computing services.</a:t>
            </a:r>
            <a:endParaRPr b="0" lang="en-US" sz="22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200" spc="-1" strike="noStrike">
                <a:solidFill>
                  <a:srgbClr val="002830"/>
                </a:solidFill>
                <a:latin typeface="Avenir Next LT Pro"/>
              </a:rPr>
              <a:t>Usage resembles using Allas with S3 protocol in command line.</a:t>
            </a:r>
            <a:endParaRPr b="0" lang="en-US" sz="22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200" spc="-1" strike="noStrike">
                <a:solidFill>
                  <a:srgbClr val="002830"/>
                </a:solidFill>
                <a:latin typeface="Avenir Next LT Pro"/>
              </a:rPr>
              <a:t>The usage politics is different</a:t>
            </a:r>
            <a:endParaRPr b="0" lang="en-US" sz="22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200" spc="-1" strike="noStrike">
                <a:solidFill>
                  <a:srgbClr val="002830"/>
                </a:solidFill>
                <a:latin typeface="Avenir Next LT Pro"/>
              </a:rPr>
              <a:t>1. Needs a Lumi-O project  ( Lumi-O service can’t be added to CSC projects)</a:t>
            </a:r>
            <a:endParaRPr b="0" lang="en-US" sz="22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200" spc="-1" strike="noStrike">
                <a:solidFill>
                  <a:srgbClr val="002830"/>
                </a:solidFill>
                <a:latin typeface="Avenir Next LT Pro"/>
              </a:rPr>
              <a:t>2. Duration of the project is limited: 1 year + max. 2 year extension</a:t>
            </a:r>
            <a:endParaRPr b="0" lang="en-US" sz="22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200" spc="-1" strike="noStrike">
                <a:solidFill>
                  <a:srgbClr val="002830"/>
                </a:solidFill>
                <a:latin typeface="Avenir Next LT Pro"/>
              </a:rPr>
              <a:t>3. Default storage quota is 150 TiB but in addition you have to apply all the storage billing units your storage project will need.</a:t>
            </a:r>
            <a:endParaRPr b="0" lang="en-US" sz="22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5" name="PlaceHolder 1"/>
          <p:cNvSpPr>
            <a:spLocks noGrp="1"/>
          </p:cNvSpPr>
          <p:nvPr>
            <p:ph type="dt" idx="63"/>
          </p:nvPr>
        </p:nvSpPr>
        <p:spPr>
          <a:xfrm>
            <a:off x="983520" y="6525360"/>
            <a:ext cx="122364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B09F8415-AA27-4FF2-B5B7-5EA3106667AB}" type="datetime1">
              <a:rPr b="0" lang="en-US" sz="1000" spc="-1" strike="noStrike">
                <a:solidFill>
                  <a:srgbClr val="002830"/>
                </a:solidFill>
                <a:latin typeface="Avenir Next LT Pro"/>
              </a:rPr>
              <a:t>2026/06/02</a:t>
            </a:fld>
            <a:endParaRPr b="0" lang="en-US" sz="1000" spc="-1" strike="noStrike">
              <a:latin typeface="Times New Roman"/>
            </a:endParaRPr>
          </a:p>
        </p:txBody>
      </p:sp>
      <p:sp>
        <p:nvSpPr>
          <p:cNvPr id="886" name="PlaceHolder 2"/>
          <p:cNvSpPr>
            <a:spLocks noGrp="1"/>
          </p:cNvSpPr>
          <p:nvPr>
            <p:ph type="sldNum" idx="64"/>
          </p:nvPr>
        </p:nvSpPr>
        <p:spPr>
          <a:xfrm>
            <a:off x="550800" y="6525360"/>
            <a:ext cx="36036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1D3E0139-18BC-4AC3-99A3-C07C6C41B236}" type="slidenum">
              <a:rPr b="0" lang="en-US" sz="1000" spc="-1" strike="noStrike">
                <a:solidFill>
                  <a:srgbClr val="002830"/>
                </a:solidFill>
                <a:latin typeface="Avenir Next LT Pro"/>
              </a:rPr>
              <a:t>6</a:t>
            </a:fld>
            <a:endParaRPr b="0" lang="en-US" sz="1000" spc="-1" strike="noStrike">
              <a:latin typeface="Times New Roman"/>
            </a:endParaRPr>
          </a:p>
        </p:txBody>
      </p:sp>
      <p:sp>
        <p:nvSpPr>
          <p:cNvPr id="887" name="Title 9"/>
          <p:cNvSpPr txBox="1"/>
          <p:nvPr/>
        </p:nvSpPr>
        <p:spPr>
          <a:xfrm>
            <a:off x="540000" y="251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Create a Lumi-O project:  Lumi project category </a:t>
            </a:r>
            <a:endParaRPr b="0" lang="en-US" sz="3200" spc="-1" strike="noStrike">
              <a:solidFill>
                <a:srgbClr val="002830"/>
              </a:solidFill>
              <a:latin typeface="Avenir Next LT Pro"/>
            </a:endParaRPr>
          </a:p>
        </p:txBody>
      </p:sp>
      <p:sp>
        <p:nvSpPr>
          <p:cNvPr id="888" name="Content Placeholder 9"/>
          <p:cNvSpPr txBox="1"/>
          <p:nvPr/>
        </p:nvSpPr>
        <p:spPr>
          <a:xfrm>
            <a:off x="900000" y="-3429000"/>
            <a:ext cx="10980000" cy="3159720"/>
          </a:xfrm>
          <a:prstGeom prst="rect">
            <a:avLst/>
          </a:prstGeom>
          <a:noFill/>
          <a:ln w="0">
            <a:noFill/>
          </a:ln>
        </p:spPr>
        <p:txBody>
          <a:bodyPr lIns="0" rIns="0" tIns="0" bIns="0" anchor="t">
            <a:norm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Lumi-O is the object storage system  serving the Lumi comoputing services</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Usage resembles using Allas with S3 protocol in command line usage.</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The usage politics is different</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1. Needs a Lumi-O project  ( Lumi-O service can’t be added to CSC projects)</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2. Duaration of the project is limited: 1 year + max. 2 year extension</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3. Deafuaut storage quota is 150 TiB but in addition you have to apply all the storage billing units your storage porcess will need.</a:t>
            </a:r>
            <a:endParaRPr b="0" lang="en-US" sz="20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p:txBody>
      </p:sp>
      <p:sp>
        <p:nvSpPr>
          <p:cNvPr id="889" name=""/>
          <p:cNvSpPr txBox="1"/>
          <p:nvPr/>
        </p:nvSpPr>
        <p:spPr>
          <a:xfrm>
            <a:off x="540000" y="1980000"/>
            <a:ext cx="3600000" cy="270000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US" sz="2200" spc="-1" strike="noStrike">
                <a:latin typeface="Arial"/>
              </a:rPr>
              <a:t>Login to MyCSC and start creating a new Lumi project</a:t>
            </a:r>
            <a:endParaRPr b="0" lang="en-US" sz="2200" spc="-1" strike="noStrike">
              <a:latin typeface="Arial"/>
            </a:endParaRPr>
          </a:p>
        </p:txBody>
      </p:sp>
      <p:pic>
        <p:nvPicPr>
          <p:cNvPr id="890" name="" descr=""/>
          <p:cNvPicPr/>
          <p:nvPr/>
        </p:nvPicPr>
        <p:blipFill>
          <a:blip r:embed="rId1"/>
          <a:stretch/>
        </p:blipFill>
        <p:spPr>
          <a:xfrm>
            <a:off x="4236840" y="1800000"/>
            <a:ext cx="7283160" cy="44434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1" name="PlaceHolder 1"/>
          <p:cNvSpPr>
            <a:spLocks noGrp="1"/>
          </p:cNvSpPr>
          <p:nvPr>
            <p:ph type="dt" idx="65"/>
          </p:nvPr>
        </p:nvSpPr>
        <p:spPr>
          <a:xfrm>
            <a:off x="983520" y="6525360"/>
            <a:ext cx="122364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3242F693-5A18-47DE-BA54-2B1483B0CC02}" type="datetime1">
              <a:rPr b="0" lang="en-US" sz="1000" spc="-1" strike="noStrike">
                <a:solidFill>
                  <a:srgbClr val="002830"/>
                </a:solidFill>
                <a:latin typeface="Avenir Next LT Pro"/>
              </a:rPr>
              <a:t>2026/06/02</a:t>
            </a:fld>
            <a:endParaRPr b="0" lang="en-US" sz="1000" spc="-1" strike="noStrike">
              <a:latin typeface="Times New Roman"/>
            </a:endParaRPr>
          </a:p>
        </p:txBody>
      </p:sp>
      <p:sp>
        <p:nvSpPr>
          <p:cNvPr id="892" name="PlaceHolder 2"/>
          <p:cNvSpPr>
            <a:spLocks noGrp="1"/>
          </p:cNvSpPr>
          <p:nvPr>
            <p:ph type="sldNum" idx="66"/>
          </p:nvPr>
        </p:nvSpPr>
        <p:spPr>
          <a:xfrm>
            <a:off x="550800" y="6525360"/>
            <a:ext cx="36036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A526DDB5-ED97-45FB-8ECE-6CE59811A527}" type="slidenum">
              <a:rPr b="0" lang="en-US" sz="1000" spc="-1" strike="noStrike">
                <a:solidFill>
                  <a:srgbClr val="002830"/>
                </a:solidFill>
                <a:latin typeface="Avenir Next LT Pro"/>
              </a:rPr>
              <a:t>7</a:t>
            </a:fld>
            <a:endParaRPr b="0" lang="en-US" sz="1000" spc="-1" strike="noStrike">
              <a:latin typeface="Times New Roman"/>
            </a:endParaRPr>
          </a:p>
        </p:txBody>
      </p:sp>
      <p:sp>
        <p:nvSpPr>
          <p:cNvPr id="893" name="Title 11"/>
          <p:cNvSpPr txBox="1"/>
          <p:nvPr/>
        </p:nvSpPr>
        <p:spPr>
          <a:xfrm>
            <a:off x="540000" y="251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Create a Lumi-O project: Description</a:t>
            </a:r>
            <a:endParaRPr b="0" lang="en-US" sz="3200" spc="-1" strike="noStrike">
              <a:solidFill>
                <a:srgbClr val="002830"/>
              </a:solidFill>
              <a:latin typeface="Avenir Next LT Pro"/>
            </a:endParaRPr>
          </a:p>
        </p:txBody>
      </p:sp>
      <p:sp>
        <p:nvSpPr>
          <p:cNvPr id="894" name="Content Placeholder 15"/>
          <p:cNvSpPr txBox="1"/>
          <p:nvPr/>
        </p:nvSpPr>
        <p:spPr>
          <a:xfrm>
            <a:off x="900000" y="-3429000"/>
            <a:ext cx="10980000" cy="3159720"/>
          </a:xfrm>
          <a:prstGeom prst="rect">
            <a:avLst/>
          </a:prstGeom>
          <a:noFill/>
          <a:ln w="0">
            <a:noFill/>
          </a:ln>
        </p:spPr>
        <p:txBody>
          <a:bodyPr lIns="0" rIns="0" tIns="0" bIns="0" anchor="t">
            <a:norm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Lumi-O is the object storage system  serving the Lumi comoputing services</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Usage resembles using Allas with S3 protocol in command line usage.</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The usage politics is different</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1. Needs a Lumi-O project  ( Lumi-O service can’t be added to CSC projects)</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2. Duaration of the project is limited: 1 year + max. 2 year extension</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3. Deafuaut storage quota is 150 TiB but in addition you have to apply all the storage billing units your storage porcess will need.</a:t>
            </a:r>
            <a:endParaRPr b="0" lang="en-US" sz="20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p:txBody>
      </p:sp>
      <p:sp>
        <p:nvSpPr>
          <p:cNvPr id="895" name=""/>
          <p:cNvSpPr txBox="1"/>
          <p:nvPr/>
        </p:nvSpPr>
        <p:spPr>
          <a:xfrm>
            <a:off x="540000" y="1980000"/>
            <a:ext cx="3420000" cy="403956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US" sz="2200" spc="-1" strike="noStrike">
                <a:latin typeface="Arial"/>
              </a:rPr>
              <a:t>In the project description, mention that this project will used only Lumi-O service.</a:t>
            </a:r>
            <a:endParaRPr b="0" lang="en-US" sz="2200" spc="-1" strike="noStrike">
              <a:latin typeface="Arial"/>
            </a:endParaRPr>
          </a:p>
          <a:p>
            <a:pPr marL="216000" indent="-216000">
              <a:buClr>
                <a:srgbClr val="000000"/>
              </a:buClr>
              <a:buSzPct val="45000"/>
              <a:buFont typeface="Wingdings" charset="2"/>
              <a:buChar char=""/>
            </a:pPr>
            <a:endParaRPr b="0" lang="en-US" sz="2200" spc="-1" strike="noStrike">
              <a:latin typeface="Arial"/>
            </a:endParaRPr>
          </a:p>
          <a:p>
            <a:pPr marL="216000" indent="-216000">
              <a:buClr>
                <a:srgbClr val="000000"/>
              </a:buClr>
              <a:buSzPct val="45000"/>
              <a:buFont typeface="Wingdings" charset="2"/>
              <a:buChar char=""/>
            </a:pPr>
            <a:r>
              <a:rPr b="0" lang="en-US" sz="2200" spc="-1" strike="noStrike">
                <a:latin typeface="Arial"/>
              </a:rPr>
              <a:t>Describe shortly the dataset and calculate the amount of TiB hours that your project will use.</a:t>
            </a:r>
            <a:br>
              <a:rPr sz="2200"/>
            </a:br>
            <a:br>
              <a:rPr sz="1800"/>
            </a:br>
            <a:r>
              <a:rPr b="0" lang="en-US" sz="1800" spc="-1" strike="noStrike">
                <a:latin typeface="Arial"/>
              </a:rPr>
              <a:t> </a:t>
            </a:r>
            <a:endParaRPr b="0" lang="en-US" sz="1800" spc="-1" strike="noStrike">
              <a:latin typeface="Arial"/>
            </a:endParaRPr>
          </a:p>
        </p:txBody>
      </p:sp>
      <p:pic>
        <p:nvPicPr>
          <p:cNvPr id="896" name="" descr=""/>
          <p:cNvPicPr/>
          <p:nvPr/>
        </p:nvPicPr>
        <p:blipFill>
          <a:blip r:embed="rId1"/>
          <a:stretch/>
        </p:blipFill>
        <p:spPr>
          <a:xfrm>
            <a:off x="4058640" y="1980000"/>
            <a:ext cx="7641360" cy="37800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7" name="PlaceHolder 1"/>
          <p:cNvSpPr>
            <a:spLocks noGrp="1"/>
          </p:cNvSpPr>
          <p:nvPr>
            <p:ph type="dt" idx="67"/>
          </p:nvPr>
        </p:nvSpPr>
        <p:spPr>
          <a:xfrm>
            <a:off x="983520" y="6525360"/>
            <a:ext cx="122364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427E709B-D156-4176-9FCB-8230289F0357}" type="datetime1">
              <a:rPr b="0" lang="en-US" sz="1000" spc="-1" strike="noStrike">
                <a:solidFill>
                  <a:srgbClr val="002830"/>
                </a:solidFill>
                <a:latin typeface="Avenir Next LT Pro"/>
              </a:rPr>
              <a:t>2026/06/02</a:t>
            </a:fld>
            <a:endParaRPr b="0" lang="en-US" sz="1000" spc="-1" strike="noStrike">
              <a:latin typeface="Times New Roman"/>
            </a:endParaRPr>
          </a:p>
        </p:txBody>
      </p:sp>
      <p:sp>
        <p:nvSpPr>
          <p:cNvPr id="898" name="PlaceHolder 2"/>
          <p:cNvSpPr>
            <a:spLocks noGrp="1"/>
          </p:cNvSpPr>
          <p:nvPr>
            <p:ph type="sldNum" idx="68"/>
          </p:nvPr>
        </p:nvSpPr>
        <p:spPr>
          <a:xfrm>
            <a:off x="550800" y="6525360"/>
            <a:ext cx="36036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38370D51-AFC6-4D65-9FEF-9615B0F1C634}" type="slidenum">
              <a:rPr b="0" lang="en-US" sz="1000" spc="-1" strike="noStrike">
                <a:solidFill>
                  <a:srgbClr val="002830"/>
                </a:solidFill>
                <a:latin typeface="Avenir Next LT Pro"/>
              </a:rPr>
              <a:t>8</a:t>
            </a:fld>
            <a:endParaRPr b="0" lang="en-US" sz="1000" spc="-1" strike="noStrike">
              <a:latin typeface="Times New Roman"/>
            </a:endParaRPr>
          </a:p>
        </p:txBody>
      </p:sp>
      <p:sp>
        <p:nvSpPr>
          <p:cNvPr id="899" name="Title 15"/>
          <p:cNvSpPr txBox="1"/>
          <p:nvPr/>
        </p:nvSpPr>
        <p:spPr>
          <a:xfrm>
            <a:off x="540000" y="251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Create a Lumi-O project:   Access mode </a:t>
            </a:r>
            <a:endParaRPr b="0" lang="en-US" sz="3200" spc="-1" strike="noStrike">
              <a:solidFill>
                <a:srgbClr val="002830"/>
              </a:solidFill>
              <a:latin typeface="Avenir Next LT Pro"/>
            </a:endParaRPr>
          </a:p>
        </p:txBody>
      </p:sp>
      <p:sp>
        <p:nvSpPr>
          <p:cNvPr id="900" name="Content Placeholder 17"/>
          <p:cNvSpPr txBox="1"/>
          <p:nvPr/>
        </p:nvSpPr>
        <p:spPr>
          <a:xfrm>
            <a:off x="900000" y="-3429000"/>
            <a:ext cx="10980000" cy="3159720"/>
          </a:xfrm>
          <a:prstGeom prst="rect">
            <a:avLst/>
          </a:prstGeom>
          <a:noFill/>
          <a:ln w="0">
            <a:noFill/>
          </a:ln>
        </p:spPr>
        <p:txBody>
          <a:bodyPr lIns="0" rIns="0" tIns="0" bIns="0" anchor="t">
            <a:norm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Lumi-O is the object storage system  serving the Lumi comoputing services</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Usage resembles using Allas with S3 protocol in command line usage.</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The usage politics is different</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1. Needs a Lumi-O project  ( Lumi-O service can’t be added to CSC projects)</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2. Duaration of the project is limited: 1 year + max. 2 year extension</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3. Deafuaut storage quota is 150 TiB but in addition you have to apply all the storage billing units your storage porcess will need.</a:t>
            </a:r>
            <a:endParaRPr b="0" lang="en-US" sz="20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p:txBody>
      </p:sp>
      <p:sp>
        <p:nvSpPr>
          <p:cNvPr id="901" name=""/>
          <p:cNvSpPr txBox="1"/>
          <p:nvPr/>
        </p:nvSpPr>
        <p:spPr>
          <a:xfrm>
            <a:off x="540000" y="2160000"/>
            <a:ext cx="3240000" cy="222120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US" sz="2200" spc="-1" strike="noStrike">
                <a:latin typeface="Arial"/>
              </a:rPr>
              <a:t>We don’t yet have a specific project type for Lumi-O.</a:t>
            </a:r>
            <a:endParaRPr b="0" lang="en-US" sz="2200" spc="-1" strike="noStrike">
              <a:latin typeface="Arial"/>
            </a:endParaRPr>
          </a:p>
          <a:p>
            <a:pPr marL="216000" indent="-216000">
              <a:buClr>
                <a:srgbClr val="000000"/>
              </a:buClr>
              <a:buSzPct val="45000"/>
              <a:buFont typeface="Wingdings" charset="2"/>
              <a:buChar char=""/>
            </a:pPr>
            <a:endParaRPr b="0" lang="en-US" sz="2200" spc="-1" strike="noStrike">
              <a:latin typeface="Arial"/>
            </a:endParaRPr>
          </a:p>
          <a:p>
            <a:pPr marL="216000" indent="-216000">
              <a:buClr>
                <a:srgbClr val="000000"/>
              </a:buClr>
              <a:buSzPct val="45000"/>
              <a:buFont typeface="Wingdings" charset="2"/>
              <a:buChar char=""/>
            </a:pPr>
            <a:r>
              <a:rPr b="0" lang="en-US" sz="2200" spc="-1" strike="noStrike">
                <a:latin typeface="Arial"/>
              </a:rPr>
              <a:t>Use </a:t>
            </a:r>
            <a:r>
              <a:rPr b="1" lang="en-US" sz="2200" spc="-1" strike="noStrike">
                <a:latin typeface="Arial"/>
              </a:rPr>
              <a:t>Benchmark</a:t>
            </a:r>
            <a:r>
              <a:rPr b="0" lang="en-US" sz="2200" spc="-1" strike="noStrike">
                <a:latin typeface="Arial"/>
              </a:rPr>
              <a:t> project type instead.</a:t>
            </a:r>
            <a:br>
              <a:rPr sz="1800"/>
            </a:br>
            <a:r>
              <a:rPr b="0" lang="en-US" sz="1800" spc="-1" strike="noStrike">
                <a:latin typeface="Arial"/>
              </a:rPr>
              <a:t> </a:t>
            </a:r>
            <a:endParaRPr b="0" lang="en-US" sz="1800" spc="-1" strike="noStrike">
              <a:latin typeface="Arial"/>
            </a:endParaRPr>
          </a:p>
        </p:txBody>
      </p:sp>
      <p:pic>
        <p:nvPicPr>
          <p:cNvPr id="902" name="" descr=""/>
          <p:cNvPicPr/>
          <p:nvPr/>
        </p:nvPicPr>
        <p:blipFill>
          <a:blip r:embed="rId1"/>
          <a:stretch/>
        </p:blipFill>
        <p:spPr>
          <a:xfrm>
            <a:off x="4387680" y="2160000"/>
            <a:ext cx="8572320" cy="12855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3" name="PlaceHolder 1"/>
          <p:cNvSpPr>
            <a:spLocks noGrp="1"/>
          </p:cNvSpPr>
          <p:nvPr>
            <p:ph type="dt" idx="69"/>
          </p:nvPr>
        </p:nvSpPr>
        <p:spPr>
          <a:xfrm>
            <a:off x="983520" y="6525360"/>
            <a:ext cx="122364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440CB268-C66E-47E2-9874-7D422A6B9099}" type="datetime1">
              <a:rPr b="0" lang="en-US" sz="1000" spc="-1" strike="noStrike">
                <a:solidFill>
                  <a:srgbClr val="002830"/>
                </a:solidFill>
                <a:latin typeface="Avenir Next LT Pro"/>
              </a:rPr>
              <a:t>2026/06/02</a:t>
            </a:fld>
            <a:endParaRPr b="0" lang="en-US" sz="1000" spc="-1" strike="noStrike">
              <a:latin typeface="Times New Roman"/>
            </a:endParaRPr>
          </a:p>
        </p:txBody>
      </p:sp>
      <p:sp>
        <p:nvSpPr>
          <p:cNvPr id="904" name="PlaceHolder 2"/>
          <p:cNvSpPr>
            <a:spLocks noGrp="1"/>
          </p:cNvSpPr>
          <p:nvPr>
            <p:ph type="sldNum" idx="70"/>
          </p:nvPr>
        </p:nvSpPr>
        <p:spPr>
          <a:xfrm>
            <a:off x="550800" y="6525360"/>
            <a:ext cx="360360" cy="215640"/>
          </a:xfrm>
          <a:prstGeom prst="rect">
            <a:avLst/>
          </a:prstGeom>
          <a:noFill/>
          <a:ln w="0">
            <a:noFill/>
          </a:ln>
        </p:spPr>
        <p:txBody>
          <a:bodyPr lIns="0" rIns="0" tIns="0" bIns="0" anchor="t">
            <a:normAutofit/>
          </a:bodyPr>
          <a:lstStyle>
            <a:lvl1pPr>
              <a:lnSpc>
                <a:spcPct val="100000"/>
              </a:lnSpc>
              <a:spcAft>
                <a:spcPts val="601"/>
              </a:spcAft>
              <a:buNone/>
              <a:defRPr b="0" lang="en-US" sz="1000" spc="-1" strike="noStrike">
                <a:solidFill>
                  <a:srgbClr val="002830"/>
                </a:solidFill>
                <a:latin typeface="Avenir Next LT Pro"/>
              </a:defRPr>
            </a:lvl1pPr>
          </a:lstStyle>
          <a:p>
            <a:pPr>
              <a:lnSpc>
                <a:spcPct val="100000"/>
              </a:lnSpc>
              <a:spcAft>
                <a:spcPts val="601"/>
              </a:spcAft>
              <a:buNone/>
            </a:pPr>
            <a:fld id="{644ABA4C-54FA-47FB-970D-D9A411373E6C}" type="slidenum">
              <a:rPr b="0" lang="en-US" sz="1000" spc="-1" strike="noStrike">
                <a:solidFill>
                  <a:srgbClr val="002830"/>
                </a:solidFill>
                <a:latin typeface="Avenir Next LT Pro"/>
              </a:rPr>
              <a:t>9</a:t>
            </a:fld>
            <a:endParaRPr b="0" lang="en-US" sz="1000" spc="-1" strike="noStrike">
              <a:latin typeface="Times New Roman"/>
            </a:endParaRPr>
          </a:p>
        </p:txBody>
      </p:sp>
      <p:sp>
        <p:nvSpPr>
          <p:cNvPr id="905" name="Title 16"/>
          <p:cNvSpPr txBox="1"/>
          <p:nvPr/>
        </p:nvSpPr>
        <p:spPr>
          <a:xfrm>
            <a:off x="540000" y="251640"/>
            <a:ext cx="10081440" cy="1008360"/>
          </a:xfrm>
          <a:prstGeom prst="rect">
            <a:avLst/>
          </a:prstGeom>
          <a:noFill/>
          <a:ln w="0">
            <a:noFill/>
          </a:ln>
        </p:spPr>
        <p:txBody>
          <a:bodyPr lIns="0" rIns="0" tIns="0" bIns="0" anchor="b">
            <a:noAutofit/>
          </a:bodyPr>
          <a:p>
            <a:pPr>
              <a:lnSpc>
                <a:spcPct val="100000"/>
              </a:lnSpc>
              <a:buNone/>
            </a:pPr>
            <a:r>
              <a:rPr b="0" lang="en-US" sz="3200" spc="-1" strike="noStrike">
                <a:solidFill>
                  <a:srgbClr val="002830"/>
                </a:solidFill>
                <a:latin typeface="Avenir Next LT Pro Demi"/>
              </a:rPr>
              <a:t>Create a </a:t>
            </a:r>
            <a:r>
              <a:rPr b="0" lang="en-US" sz="3200" spc="-1" strike="noStrike">
                <a:solidFill>
                  <a:srgbClr val="002830"/>
                </a:solidFill>
                <a:latin typeface="Avenir Next LT Pro Demi"/>
              </a:rPr>
              <a:t>Lumi-O </a:t>
            </a:r>
            <a:r>
              <a:rPr b="0" lang="en-US" sz="3200" spc="-1" strike="noStrike">
                <a:solidFill>
                  <a:srgbClr val="002830"/>
                </a:solidFill>
                <a:latin typeface="Avenir Next LT Pro Demi"/>
              </a:rPr>
              <a:t>project: </a:t>
            </a:r>
            <a:r>
              <a:rPr b="0" lang="en-US" sz="3200" spc="-1" strike="noStrike">
                <a:solidFill>
                  <a:srgbClr val="002830"/>
                </a:solidFill>
                <a:latin typeface="Avenir Next LT Pro Demi"/>
              </a:rPr>
              <a:t>Resources </a:t>
            </a:r>
            <a:endParaRPr b="0" lang="en-US" sz="3200" spc="-1" strike="noStrike">
              <a:solidFill>
                <a:srgbClr val="002830"/>
              </a:solidFill>
              <a:latin typeface="Avenir Next LT Pro"/>
            </a:endParaRPr>
          </a:p>
        </p:txBody>
      </p:sp>
      <p:sp>
        <p:nvSpPr>
          <p:cNvPr id="906" name="Content Placeholder 18"/>
          <p:cNvSpPr txBox="1"/>
          <p:nvPr/>
        </p:nvSpPr>
        <p:spPr>
          <a:xfrm>
            <a:off x="900000" y="-3429000"/>
            <a:ext cx="10980000" cy="3159720"/>
          </a:xfrm>
          <a:prstGeom prst="rect">
            <a:avLst/>
          </a:prstGeom>
          <a:noFill/>
          <a:ln w="0">
            <a:noFill/>
          </a:ln>
        </p:spPr>
        <p:txBody>
          <a:bodyPr lIns="0" rIns="0" tIns="0" bIns="0" anchor="t">
            <a:normAutofit/>
          </a:bodyPr>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Lumi-O is the object storage system  serving the Lumi comoputing services</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Usage resembles using Allas with S3 protocol in command line usage.</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The usage politics is different</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1. Needs a Lumi-O project  ( Lumi-O service can’t be added to CSC projects)</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2. Duaration of the project is limited: 1 year + max. 2 year extension</a:t>
            </a:r>
            <a:endParaRPr b="0" lang="en-US" sz="2000" spc="-1" strike="noStrike">
              <a:solidFill>
                <a:srgbClr val="002830"/>
              </a:solidFill>
              <a:latin typeface="Avenir Next LT Pro"/>
            </a:endParaRPr>
          </a:p>
          <a:p>
            <a:pPr marL="263520" indent="-263520">
              <a:lnSpc>
                <a:spcPct val="100000"/>
              </a:lnSpc>
              <a:spcBef>
                <a:spcPts val="601"/>
              </a:spcBef>
              <a:buClr>
                <a:srgbClr val="002830"/>
              </a:buClr>
              <a:buFont typeface="Arial"/>
              <a:buChar char="•"/>
            </a:pPr>
            <a:r>
              <a:rPr b="0" lang="en-US" sz="2000" spc="-1" strike="noStrike">
                <a:solidFill>
                  <a:srgbClr val="002830"/>
                </a:solidFill>
                <a:latin typeface="Avenir Next LT Pro"/>
              </a:rPr>
              <a:t>3. Deafuaut storage quota is 150 TiB but in addition you have to apply all the storage billing units your storage porcess will need.</a:t>
            </a:r>
            <a:endParaRPr b="0" lang="en-US" sz="20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a:p>
            <a:pPr>
              <a:lnSpc>
                <a:spcPct val="100000"/>
              </a:lnSpc>
              <a:spcBef>
                <a:spcPts val="601"/>
              </a:spcBef>
              <a:buNone/>
            </a:pPr>
            <a:endParaRPr b="0" lang="en-US" sz="2000" spc="-1" strike="noStrike">
              <a:solidFill>
                <a:srgbClr val="002830"/>
              </a:solidFill>
              <a:latin typeface="Avenir Next LT Pro"/>
            </a:endParaRPr>
          </a:p>
        </p:txBody>
      </p:sp>
      <p:sp>
        <p:nvSpPr>
          <p:cNvPr id="907" name=""/>
          <p:cNvSpPr txBox="1"/>
          <p:nvPr/>
        </p:nvSpPr>
        <p:spPr>
          <a:xfrm>
            <a:off x="540000" y="1980000"/>
            <a:ext cx="3240000" cy="3417840"/>
          </a:xfrm>
          <a:prstGeom prst="rect">
            <a:avLst/>
          </a:prstGeom>
          <a:noFill/>
          <a:ln w="0">
            <a:noFill/>
          </a:ln>
        </p:spPr>
        <p:txBody>
          <a:bodyPr lIns="90000" rIns="90000" tIns="45000" bIns="45000" anchor="t">
            <a:noAutofit/>
          </a:bodyPr>
          <a:p>
            <a:r>
              <a:rPr b="0" lang="en-US" sz="1800" spc="-1" strike="noStrike">
                <a:latin typeface="Arial"/>
              </a:rPr>
              <a:t>N</a:t>
            </a:r>
            <a:r>
              <a:rPr b="0" lang="en-US" sz="1800" spc="-1" strike="noStrike">
                <a:latin typeface="Arial"/>
              </a:rPr>
              <a:t>o</a:t>
            </a:r>
            <a:r>
              <a:rPr b="0" lang="en-US" sz="1800" spc="-1" strike="noStrike">
                <a:latin typeface="Arial"/>
              </a:rPr>
              <a:t>r</a:t>
            </a:r>
            <a:r>
              <a:rPr b="0" lang="en-US" sz="1800" spc="-1" strike="noStrike">
                <a:latin typeface="Arial"/>
              </a:rPr>
              <a:t>m</a:t>
            </a:r>
            <a:r>
              <a:rPr b="0" lang="en-US" sz="1800" spc="-1" strike="noStrike">
                <a:latin typeface="Arial"/>
              </a:rPr>
              <a:t>a</a:t>
            </a:r>
            <a:r>
              <a:rPr b="0" lang="en-US" sz="1800" spc="-1" strike="noStrike">
                <a:latin typeface="Arial"/>
              </a:rPr>
              <a:t>l </a:t>
            </a:r>
            <a:r>
              <a:rPr b="0" lang="en-US" sz="1800" spc="-1" strike="noStrike">
                <a:latin typeface="Arial"/>
              </a:rPr>
              <a:t>B</a:t>
            </a:r>
            <a:r>
              <a:rPr b="0" lang="en-US" sz="1800" spc="-1" strike="noStrike">
                <a:latin typeface="Arial"/>
              </a:rPr>
              <a:t>e</a:t>
            </a:r>
            <a:r>
              <a:rPr b="0" lang="en-US" sz="1800" spc="-1" strike="noStrike">
                <a:latin typeface="Arial"/>
              </a:rPr>
              <a:t>c</a:t>
            </a:r>
            <a:r>
              <a:rPr b="0" lang="en-US" sz="1800" spc="-1" strike="noStrike">
                <a:latin typeface="Arial"/>
              </a:rPr>
              <a:t>h</a:t>
            </a:r>
            <a:r>
              <a:rPr b="0" lang="en-US" sz="1800" spc="-1" strike="noStrike">
                <a:latin typeface="Arial"/>
              </a:rPr>
              <a:t>m</a:t>
            </a:r>
            <a:r>
              <a:rPr b="0" lang="en-US" sz="1800" spc="-1" strike="noStrike">
                <a:latin typeface="Arial"/>
              </a:rPr>
              <a:t>a</a:t>
            </a:r>
            <a:r>
              <a:rPr b="0" lang="en-US" sz="1800" spc="-1" strike="noStrike">
                <a:latin typeface="Arial"/>
              </a:rPr>
              <a:t>r</a:t>
            </a:r>
            <a:r>
              <a:rPr b="0" lang="en-US" sz="1800" spc="-1" strike="noStrike">
                <a:latin typeface="Arial"/>
              </a:rPr>
              <a:t>k</a:t>
            </a:r>
            <a:r>
              <a:rPr b="0" lang="en-US" sz="1800" spc="-1" strike="noStrike">
                <a:latin typeface="Arial"/>
              </a:rPr>
              <a:t> </a:t>
            </a:r>
            <a:r>
              <a:rPr b="0" lang="en-US" sz="1800" spc="-1" strike="noStrike">
                <a:latin typeface="Arial"/>
              </a:rPr>
              <a:t>p</a:t>
            </a:r>
            <a:r>
              <a:rPr b="0" lang="en-US" sz="1800" spc="-1" strike="noStrike">
                <a:latin typeface="Arial"/>
              </a:rPr>
              <a:t>r</a:t>
            </a:r>
            <a:r>
              <a:rPr b="0" lang="en-US" sz="1800" spc="-1" strike="noStrike">
                <a:latin typeface="Arial"/>
              </a:rPr>
              <a:t>o</a:t>
            </a:r>
            <a:r>
              <a:rPr b="0" lang="en-US" sz="1800" spc="-1" strike="noStrike">
                <a:latin typeface="Arial"/>
              </a:rPr>
              <a:t>j</a:t>
            </a:r>
            <a:r>
              <a:rPr b="0" lang="en-US" sz="1800" spc="-1" strike="noStrike">
                <a:latin typeface="Arial"/>
              </a:rPr>
              <a:t>e</a:t>
            </a:r>
            <a:r>
              <a:rPr b="0" lang="en-US" sz="1800" spc="-1" strike="noStrike">
                <a:latin typeface="Arial"/>
              </a:rPr>
              <a:t>c</a:t>
            </a:r>
            <a:r>
              <a:rPr b="0" lang="en-US" sz="1800" spc="-1" strike="noStrike">
                <a:latin typeface="Arial"/>
              </a:rPr>
              <a:t>t</a:t>
            </a:r>
            <a:r>
              <a:rPr b="0" lang="en-US" sz="1800" spc="-1" strike="noStrike">
                <a:latin typeface="Arial"/>
              </a:rPr>
              <a:t>s</a:t>
            </a:r>
            <a:r>
              <a:rPr b="0" lang="en-US" sz="1800" spc="-1" strike="noStrike">
                <a:latin typeface="Arial"/>
              </a:rPr>
              <a:t> </a:t>
            </a:r>
            <a:r>
              <a:rPr b="0" lang="en-US" sz="1800" spc="-1" strike="noStrike">
                <a:latin typeface="Arial"/>
              </a:rPr>
              <a:t>c</a:t>
            </a:r>
            <a:r>
              <a:rPr b="0" lang="en-US" sz="1800" spc="-1" strike="noStrike">
                <a:latin typeface="Arial"/>
              </a:rPr>
              <a:t>a</a:t>
            </a:r>
            <a:r>
              <a:rPr b="0" lang="en-US" sz="1800" spc="-1" strike="noStrike">
                <a:latin typeface="Arial"/>
              </a:rPr>
              <a:t>n</a:t>
            </a:r>
            <a:r>
              <a:rPr b="0" lang="en-US" sz="1800" spc="-1" strike="noStrike">
                <a:latin typeface="Arial"/>
              </a:rPr>
              <a:t> </a:t>
            </a:r>
            <a:r>
              <a:rPr b="0" lang="en-US" sz="1800" spc="-1" strike="noStrike">
                <a:latin typeface="Arial"/>
              </a:rPr>
              <a:t>h</a:t>
            </a:r>
            <a:r>
              <a:rPr b="0" lang="en-US" sz="1800" spc="-1" strike="noStrike">
                <a:latin typeface="Arial"/>
              </a:rPr>
              <a:t>a</a:t>
            </a:r>
            <a:r>
              <a:rPr b="0" lang="en-US" sz="1800" spc="-1" strike="noStrike">
                <a:latin typeface="Arial"/>
              </a:rPr>
              <a:t>v</a:t>
            </a:r>
            <a:r>
              <a:rPr b="0" lang="en-US" sz="1800" spc="-1" strike="noStrike">
                <a:latin typeface="Arial"/>
              </a:rPr>
              <a:t>e</a:t>
            </a:r>
            <a:r>
              <a:rPr b="0" lang="en-US" sz="1800" spc="-1" strike="noStrike">
                <a:latin typeface="Arial"/>
              </a:rPr>
              <a:t> </a:t>
            </a:r>
            <a:r>
              <a:rPr b="0" lang="en-US" sz="1800" spc="-1" strike="noStrike">
                <a:latin typeface="Arial"/>
              </a:rPr>
              <a:t>o</a:t>
            </a:r>
            <a:r>
              <a:rPr b="0" lang="en-US" sz="1800" spc="-1" strike="noStrike">
                <a:latin typeface="Arial"/>
              </a:rPr>
              <a:t>n</a:t>
            </a:r>
            <a:r>
              <a:rPr b="0" lang="en-US" sz="1800" spc="-1" strike="noStrike">
                <a:latin typeface="Arial"/>
              </a:rPr>
              <a:t>l</a:t>
            </a:r>
            <a:r>
              <a:rPr b="0" lang="en-US" sz="1800" spc="-1" strike="noStrike">
                <a:latin typeface="Arial"/>
              </a:rPr>
              <a:t>y</a:t>
            </a:r>
            <a:r>
              <a:rPr b="0" lang="en-US" sz="1800" spc="-1" strike="noStrike">
                <a:latin typeface="Arial"/>
              </a:rPr>
              <a:t> </a:t>
            </a:r>
            <a:r>
              <a:rPr b="0" lang="en-US" sz="1800" spc="-1" strike="noStrike">
                <a:latin typeface="Arial"/>
              </a:rPr>
              <a:t>2</a:t>
            </a:r>
            <a:r>
              <a:rPr b="0" lang="en-US" sz="1800" spc="-1" strike="noStrike">
                <a:latin typeface="Arial"/>
              </a:rPr>
              <a:t>2</a:t>
            </a:r>
            <a:r>
              <a:rPr b="0" lang="en-US" sz="1800" spc="-1" strike="noStrike">
                <a:latin typeface="Arial"/>
              </a:rPr>
              <a:t> </a:t>
            </a:r>
            <a:r>
              <a:rPr b="0" lang="en-US" sz="1800" spc="-1" strike="noStrike">
                <a:latin typeface="Arial"/>
              </a:rPr>
              <a:t>0</a:t>
            </a:r>
            <a:r>
              <a:rPr b="0" lang="en-US" sz="1800" spc="-1" strike="noStrike">
                <a:latin typeface="Arial"/>
              </a:rPr>
              <a:t>0</a:t>
            </a:r>
            <a:r>
              <a:rPr b="0" lang="en-US" sz="1800" spc="-1" strike="noStrike">
                <a:latin typeface="Arial"/>
              </a:rPr>
              <a:t>0</a:t>
            </a:r>
            <a:r>
              <a:rPr b="0" lang="en-US" sz="1800" spc="-1" strike="noStrike">
                <a:latin typeface="Arial"/>
              </a:rPr>
              <a:t> </a:t>
            </a:r>
            <a:r>
              <a:rPr b="0" lang="en-US" sz="1800" spc="-1" strike="noStrike">
                <a:latin typeface="Arial"/>
              </a:rPr>
              <a:t>T</a:t>
            </a:r>
            <a:r>
              <a:rPr b="0" lang="en-US" sz="1800" spc="-1" strike="noStrike">
                <a:latin typeface="Arial"/>
              </a:rPr>
              <a:t>i</a:t>
            </a:r>
            <a:r>
              <a:rPr b="0" lang="en-US" sz="1800" spc="-1" strike="noStrike">
                <a:latin typeface="Arial"/>
              </a:rPr>
              <a:t>B</a:t>
            </a:r>
            <a:r>
              <a:rPr b="0" lang="en-US" sz="1800" spc="-1" strike="noStrike">
                <a:latin typeface="Arial"/>
              </a:rPr>
              <a:t> </a:t>
            </a:r>
            <a:r>
              <a:rPr b="0" lang="en-US" sz="1800" spc="-1" strike="noStrike">
                <a:latin typeface="Arial"/>
              </a:rPr>
              <a:t>h</a:t>
            </a:r>
            <a:r>
              <a:rPr b="0" lang="en-US" sz="1800" spc="-1" strike="noStrike">
                <a:latin typeface="Arial"/>
              </a:rPr>
              <a:t>o</a:t>
            </a:r>
            <a:r>
              <a:rPr b="0" lang="en-US" sz="1800" spc="-1" strike="noStrike">
                <a:latin typeface="Arial"/>
              </a:rPr>
              <a:t>u</a:t>
            </a:r>
            <a:r>
              <a:rPr b="0" lang="en-US" sz="1800" spc="-1" strike="noStrike">
                <a:latin typeface="Arial"/>
              </a:rPr>
              <a:t>r</a:t>
            </a:r>
            <a:r>
              <a:rPr b="0" lang="en-US" sz="1800" spc="-1" strike="noStrike">
                <a:latin typeface="Arial"/>
              </a:rPr>
              <a:t>s</a:t>
            </a:r>
            <a:r>
              <a:rPr b="0" lang="en-US" sz="1800" spc="-1" strike="noStrike">
                <a:latin typeface="Arial"/>
              </a:rPr>
              <a:t> </a:t>
            </a:r>
            <a:r>
              <a:rPr b="0" lang="en-US" sz="1800" spc="-1" strike="noStrike">
                <a:latin typeface="Arial"/>
              </a:rPr>
              <a:t>a</a:t>
            </a:r>
            <a:r>
              <a:rPr b="0" lang="en-US" sz="1800" spc="-1" strike="noStrike">
                <a:latin typeface="Arial"/>
              </a:rPr>
              <a:t>l</a:t>
            </a:r>
            <a:r>
              <a:rPr b="0" lang="en-US" sz="1800" spc="-1" strike="noStrike">
                <a:latin typeface="Arial"/>
              </a:rPr>
              <a:t>l</a:t>
            </a:r>
            <a:r>
              <a:rPr b="0" lang="en-US" sz="1800" spc="-1" strike="noStrike">
                <a:latin typeface="Arial"/>
              </a:rPr>
              <a:t>o</a:t>
            </a:r>
            <a:r>
              <a:rPr b="0" lang="en-US" sz="1800" spc="-1" strike="noStrike">
                <a:latin typeface="Arial"/>
              </a:rPr>
              <a:t>c</a:t>
            </a:r>
            <a:r>
              <a:rPr b="0" lang="en-US" sz="1800" spc="-1" strike="noStrike">
                <a:latin typeface="Arial"/>
              </a:rPr>
              <a:t>a</a:t>
            </a:r>
            <a:r>
              <a:rPr b="0" lang="en-US" sz="1800" spc="-1" strike="noStrike">
                <a:latin typeface="Arial"/>
              </a:rPr>
              <a:t>t</a:t>
            </a:r>
            <a:r>
              <a:rPr b="0" lang="en-US" sz="1800" spc="-1" strike="noStrike">
                <a:latin typeface="Arial"/>
              </a:rPr>
              <a:t>e</a:t>
            </a:r>
            <a:r>
              <a:rPr b="0" lang="en-US" sz="1800" spc="-1" strike="noStrike">
                <a:latin typeface="Arial"/>
              </a:rPr>
              <a:t>d</a:t>
            </a:r>
            <a:r>
              <a:rPr b="0" lang="en-US" sz="1800" spc="-1" strike="noStrike">
                <a:latin typeface="Arial"/>
              </a:rPr>
              <a:t>.</a:t>
            </a:r>
            <a:endParaRPr b="0" lang="en-US" sz="1800" spc="-1" strike="noStrike">
              <a:latin typeface="Arial"/>
            </a:endParaRPr>
          </a:p>
          <a:p>
            <a:endParaRPr b="0" lang="en-US" sz="1800" spc="-1" strike="noStrike">
              <a:latin typeface="Arial"/>
            </a:endParaRPr>
          </a:p>
          <a:p>
            <a:r>
              <a:rPr b="0" lang="en-US" sz="1800" spc="-1" strike="noStrike">
                <a:latin typeface="Arial"/>
              </a:rPr>
              <a:t>F</a:t>
            </a:r>
            <a:r>
              <a:rPr b="0" lang="en-US" sz="1800" spc="-1" strike="noStrike">
                <a:latin typeface="Arial"/>
              </a:rPr>
              <a:t>i</a:t>
            </a:r>
            <a:r>
              <a:rPr b="0" lang="en-US" sz="1800" spc="-1" strike="noStrike">
                <a:latin typeface="Arial"/>
              </a:rPr>
              <a:t>l</a:t>
            </a:r>
            <a:r>
              <a:rPr b="0" lang="en-US" sz="1800" spc="-1" strike="noStrike">
                <a:latin typeface="Arial"/>
              </a:rPr>
              <a:t>l </a:t>
            </a:r>
            <a:r>
              <a:rPr b="0" lang="en-US" sz="1800" spc="-1" strike="noStrike">
                <a:latin typeface="Arial"/>
              </a:rPr>
              <a:t>t</a:t>
            </a:r>
            <a:r>
              <a:rPr b="0" lang="en-US" sz="1800" spc="-1" strike="noStrike">
                <a:latin typeface="Arial"/>
              </a:rPr>
              <a:t>h</a:t>
            </a:r>
            <a:r>
              <a:rPr b="0" lang="en-US" sz="1800" spc="-1" strike="noStrike">
                <a:latin typeface="Arial"/>
              </a:rPr>
              <a:t>e</a:t>
            </a:r>
            <a:r>
              <a:rPr b="0" lang="en-US" sz="1800" spc="-1" strike="noStrike">
                <a:latin typeface="Arial"/>
              </a:rPr>
              <a:t> </a:t>
            </a:r>
            <a:r>
              <a:rPr b="0" lang="en-US" sz="1800" spc="-1" strike="noStrike">
                <a:latin typeface="Arial"/>
              </a:rPr>
              <a:t>r</a:t>
            </a:r>
            <a:r>
              <a:rPr b="0" lang="en-US" sz="1800" spc="-1" strike="noStrike">
                <a:latin typeface="Arial"/>
              </a:rPr>
              <a:t>e</a:t>
            </a:r>
            <a:r>
              <a:rPr b="0" lang="en-US" sz="1800" spc="-1" strike="noStrike">
                <a:latin typeface="Arial"/>
              </a:rPr>
              <a:t>s</a:t>
            </a:r>
            <a:r>
              <a:rPr b="0" lang="en-US" sz="1800" spc="-1" strike="noStrike">
                <a:latin typeface="Arial"/>
              </a:rPr>
              <a:t>o</a:t>
            </a:r>
            <a:r>
              <a:rPr b="0" lang="en-US" sz="1800" spc="-1" strike="noStrike">
                <a:latin typeface="Arial"/>
              </a:rPr>
              <a:t>u</a:t>
            </a:r>
            <a:r>
              <a:rPr b="0" lang="en-US" sz="1800" spc="-1" strike="noStrike">
                <a:latin typeface="Arial"/>
              </a:rPr>
              <a:t>r</a:t>
            </a:r>
            <a:r>
              <a:rPr b="0" lang="en-US" sz="1800" spc="-1" strike="noStrike">
                <a:latin typeface="Arial"/>
              </a:rPr>
              <a:t>c</a:t>
            </a:r>
            <a:r>
              <a:rPr b="0" lang="en-US" sz="1800" spc="-1" strike="noStrike">
                <a:latin typeface="Arial"/>
              </a:rPr>
              <a:t>e</a:t>
            </a:r>
            <a:r>
              <a:rPr b="0" lang="en-US" sz="1800" spc="-1" strike="noStrike">
                <a:latin typeface="Arial"/>
              </a:rPr>
              <a:t> </a:t>
            </a:r>
            <a:r>
              <a:rPr b="0" lang="en-US" sz="1800" spc="-1" strike="noStrike">
                <a:latin typeface="Arial"/>
              </a:rPr>
              <a:t>r</a:t>
            </a:r>
            <a:r>
              <a:rPr b="0" lang="en-US" sz="1800" spc="-1" strike="noStrike">
                <a:latin typeface="Arial"/>
              </a:rPr>
              <a:t>e</a:t>
            </a:r>
            <a:r>
              <a:rPr b="0" lang="en-US" sz="1800" spc="-1" strike="noStrike">
                <a:latin typeface="Arial"/>
              </a:rPr>
              <a:t>q</a:t>
            </a:r>
            <a:r>
              <a:rPr b="0" lang="en-US" sz="1800" spc="-1" strike="noStrike">
                <a:latin typeface="Arial"/>
              </a:rPr>
              <a:t>u</a:t>
            </a:r>
            <a:r>
              <a:rPr b="0" lang="en-US" sz="1800" spc="-1" strike="noStrike">
                <a:latin typeface="Arial"/>
              </a:rPr>
              <a:t>i</a:t>
            </a:r>
            <a:r>
              <a:rPr b="0" lang="en-US" sz="1800" spc="-1" strike="noStrike">
                <a:latin typeface="Arial"/>
              </a:rPr>
              <a:t>e</a:t>
            </a:r>
            <a:r>
              <a:rPr b="0" lang="en-US" sz="1800" spc="-1" strike="noStrike">
                <a:latin typeface="Arial"/>
              </a:rPr>
              <a:t>s</a:t>
            </a:r>
            <a:r>
              <a:rPr b="0" lang="en-US" sz="1800" spc="-1" strike="noStrike">
                <a:latin typeface="Arial"/>
              </a:rPr>
              <a:t>t</a:t>
            </a:r>
            <a:r>
              <a:rPr b="0" lang="en-US" sz="1800" spc="-1" strike="noStrike">
                <a:latin typeface="Arial"/>
              </a:rPr>
              <a:t> </a:t>
            </a:r>
            <a:r>
              <a:rPr b="0" lang="en-US" sz="1800" spc="-1" strike="noStrike">
                <a:latin typeface="Arial"/>
              </a:rPr>
              <a:t>u</a:t>
            </a:r>
            <a:r>
              <a:rPr b="0" lang="en-US" sz="1800" spc="-1" strike="noStrike">
                <a:latin typeface="Arial"/>
              </a:rPr>
              <a:t>s</a:t>
            </a:r>
            <a:r>
              <a:rPr b="0" lang="en-US" sz="1800" spc="-1" strike="noStrike">
                <a:latin typeface="Arial"/>
              </a:rPr>
              <a:t>i</a:t>
            </a:r>
            <a:r>
              <a:rPr b="0" lang="en-US" sz="1800" spc="-1" strike="noStrike">
                <a:latin typeface="Arial"/>
              </a:rPr>
              <a:t>n</a:t>
            </a:r>
            <a:r>
              <a:rPr b="0" lang="en-US" sz="1800" spc="-1" strike="noStrike">
                <a:latin typeface="Arial"/>
              </a:rPr>
              <a:t>g</a:t>
            </a:r>
            <a:r>
              <a:rPr b="0" lang="en-US" sz="1800" spc="-1" strike="noStrike">
                <a:latin typeface="Arial"/>
              </a:rPr>
              <a:t> </a:t>
            </a:r>
            <a:r>
              <a:rPr b="0" lang="en-US" sz="1800" spc="-1" strike="noStrike">
                <a:latin typeface="Arial"/>
              </a:rPr>
              <a:t>t</a:t>
            </a:r>
            <a:r>
              <a:rPr b="0" lang="en-US" sz="1800" spc="-1" strike="noStrike">
                <a:latin typeface="Arial"/>
              </a:rPr>
              <a:t>h</a:t>
            </a:r>
            <a:r>
              <a:rPr b="0" lang="en-US" sz="1800" spc="-1" strike="noStrike">
                <a:latin typeface="Arial"/>
              </a:rPr>
              <a:t>a</a:t>
            </a:r>
            <a:r>
              <a:rPr b="0" lang="en-US" sz="1800" spc="-1" strike="noStrike">
                <a:latin typeface="Arial"/>
              </a:rPr>
              <a:t>t</a:t>
            </a:r>
            <a:r>
              <a:rPr b="0" lang="en-US" sz="1800" spc="-1" strike="noStrike">
                <a:latin typeface="Arial"/>
              </a:rPr>
              <a:t> </a:t>
            </a:r>
            <a:r>
              <a:rPr b="0" lang="en-US" sz="1800" spc="-1" strike="noStrike">
                <a:latin typeface="Arial"/>
              </a:rPr>
              <a:t>v</a:t>
            </a:r>
            <a:r>
              <a:rPr b="0" lang="en-US" sz="1800" spc="-1" strike="noStrike">
                <a:latin typeface="Arial"/>
              </a:rPr>
              <a:t>a</a:t>
            </a:r>
            <a:r>
              <a:rPr b="0" lang="en-US" sz="1800" spc="-1" strike="noStrike">
                <a:latin typeface="Arial"/>
              </a:rPr>
              <a:t>l</a:t>
            </a:r>
            <a:r>
              <a:rPr b="0" lang="en-US" sz="1800" spc="-1" strike="noStrike">
                <a:latin typeface="Arial"/>
              </a:rPr>
              <a:t>u</a:t>
            </a:r>
            <a:r>
              <a:rPr b="0" lang="en-US" sz="1800" spc="-1" strike="noStrike">
                <a:latin typeface="Arial"/>
              </a:rPr>
              <a:t>e</a:t>
            </a:r>
            <a:r>
              <a:rPr b="0" lang="en-US" sz="1800" spc="-1" strike="noStrike">
                <a:latin typeface="Arial"/>
              </a:rPr>
              <a:t>.</a:t>
            </a:r>
            <a:endParaRPr b="0" lang="en-US" sz="1800" spc="-1" strike="noStrike">
              <a:latin typeface="Arial"/>
            </a:endParaRPr>
          </a:p>
          <a:p>
            <a:endParaRPr b="0" lang="en-US" sz="1800" spc="-1" strike="noStrike">
              <a:latin typeface="Arial"/>
            </a:endParaRPr>
          </a:p>
          <a:p>
            <a:r>
              <a:rPr b="0" lang="en-US" sz="1800" spc="-1" strike="noStrike">
                <a:latin typeface="Arial"/>
              </a:rPr>
              <a:t>C</a:t>
            </a:r>
            <a:r>
              <a:rPr b="0" lang="en-US" sz="1800" spc="-1" strike="noStrike">
                <a:latin typeface="Arial"/>
              </a:rPr>
              <a:t>S</a:t>
            </a:r>
            <a:r>
              <a:rPr b="0" lang="en-US" sz="1800" spc="-1" strike="noStrike">
                <a:latin typeface="Arial"/>
              </a:rPr>
              <a:t>C</a:t>
            </a:r>
            <a:r>
              <a:rPr b="0" lang="en-US" sz="1800" spc="-1" strike="noStrike">
                <a:latin typeface="Arial"/>
              </a:rPr>
              <a:t> </a:t>
            </a:r>
            <a:r>
              <a:rPr b="0" lang="en-US" sz="1800" spc="-1" strike="noStrike">
                <a:latin typeface="Arial"/>
              </a:rPr>
              <a:t>w</a:t>
            </a:r>
            <a:r>
              <a:rPr b="0" lang="en-US" sz="1800" spc="-1" strike="noStrike">
                <a:latin typeface="Arial"/>
              </a:rPr>
              <a:t>i</a:t>
            </a:r>
            <a:r>
              <a:rPr b="0" lang="en-US" sz="1800" spc="-1" strike="noStrike">
                <a:latin typeface="Arial"/>
              </a:rPr>
              <a:t>l</a:t>
            </a:r>
            <a:r>
              <a:rPr b="0" lang="en-US" sz="1800" spc="-1" strike="noStrike">
                <a:latin typeface="Arial"/>
              </a:rPr>
              <a:t>l </a:t>
            </a:r>
            <a:r>
              <a:rPr b="0" lang="en-US" sz="1800" spc="-1" strike="noStrike">
                <a:latin typeface="Arial"/>
              </a:rPr>
              <a:t>r</a:t>
            </a:r>
            <a:r>
              <a:rPr b="0" lang="en-US" sz="1800" spc="-1" strike="noStrike">
                <a:latin typeface="Arial"/>
              </a:rPr>
              <a:t>e</a:t>
            </a:r>
            <a:r>
              <a:rPr b="0" lang="en-US" sz="1800" spc="-1" strike="noStrike">
                <a:latin typeface="Arial"/>
              </a:rPr>
              <a:t>p</a:t>
            </a:r>
            <a:r>
              <a:rPr b="0" lang="en-US" sz="1800" spc="-1" strike="noStrike">
                <a:latin typeface="Arial"/>
              </a:rPr>
              <a:t>l</a:t>
            </a:r>
            <a:r>
              <a:rPr b="0" lang="en-US" sz="1800" spc="-1" strike="noStrike">
                <a:latin typeface="Arial"/>
              </a:rPr>
              <a:t>a</a:t>
            </a:r>
            <a:r>
              <a:rPr b="0" lang="en-US" sz="1800" spc="-1" strike="noStrike">
                <a:latin typeface="Arial"/>
              </a:rPr>
              <a:t>c</a:t>
            </a:r>
            <a:r>
              <a:rPr b="0" lang="en-US" sz="1800" spc="-1" strike="noStrike">
                <a:latin typeface="Arial"/>
              </a:rPr>
              <a:t>e</a:t>
            </a:r>
            <a:r>
              <a:rPr b="0" lang="en-US" sz="1800" spc="-1" strike="noStrike">
                <a:latin typeface="Arial"/>
              </a:rPr>
              <a:t> </a:t>
            </a:r>
            <a:r>
              <a:rPr b="0" lang="en-US" sz="1800" spc="-1" strike="noStrike">
                <a:latin typeface="Arial"/>
              </a:rPr>
              <a:t>t</a:t>
            </a:r>
            <a:r>
              <a:rPr b="0" lang="en-US" sz="1800" spc="-1" strike="noStrike">
                <a:latin typeface="Arial"/>
              </a:rPr>
              <a:t>h</a:t>
            </a:r>
            <a:r>
              <a:rPr b="0" lang="en-US" sz="1800" spc="-1" strike="noStrike">
                <a:latin typeface="Arial"/>
              </a:rPr>
              <a:t>e</a:t>
            </a:r>
            <a:r>
              <a:rPr b="0" lang="en-US" sz="1800" spc="-1" strike="noStrike">
                <a:latin typeface="Arial"/>
              </a:rPr>
              <a:t> </a:t>
            </a:r>
            <a:r>
              <a:rPr b="0" lang="en-US" sz="1800" spc="-1" strike="noStrike">
                <a:latin typeface="Arial"/>
              </a:rPr>
              <a:t>v</a:t>
            </a:r>
            <a:r>
              <a:rPr b="0" lang="en-US" sz="1800" spc="-1" strike="noStrike">
                <a:latin typeface="Arial"/>
              </a:rPr>
              <a:t>a</a:t>
            </a:r>
            <a:r>
              <a:rPr b="0" lang="en-US" sz="1800" spc="-1" strike="noStrike">
                <a:latin typeface="Arial"/>
              </a:rPr>
              <a:t>l</a:t>
            </a:r>
            <a:r>
              <a:rPr b="0" lang="en-US" sz="1800" spc="-1" strike="noStrike">
                <a:latin typeface="Arial"/>
              </a:rPr>
              <a:t>u</a:t>
            </a:r>
            <a:r>
              <a:rPr b="0" lang="en-US" sz="1800" spc="-1" strike="noStrike">
                <a:latin typeface="Arial"/>
              </a:rPr>
              <a:t>e</a:t>
            </a:r>
            <a:r>
              <a:rPr b="0" lang="en-US" sz="1800" spc="-1" strike="noStrike">
                <a:latin typeface="Arial"/>
              </a:rPr>
              <a:t> </a:t>
            </a:r>
            <a:r>
              <a:rPr b="0" lang="en-US" sz="1800" spc="-1" strike="noStrike">
                <a:latin typeface="Arial"/>
              </a:rPr>
              <a:t>l</a:t>
            </a:r>
            <a:r>
              <a:rPr b="0" lang="en-US" sz="1800" spc="-1" strike="noStrike">
                <a:latin typeface="Arial"/>
              </a:rPr>
              <a:t>a</a:t>
            </a:r>
            <a:r>
              <a:rPr b="0" lang="en-US" sz="1800" spc="-1" strike="noStrike">
                <a:latin typeface="Arial"/>
              </a:rPr>
              <a:t>t</a:t>
            </a:r>
            <a:r>
              <a:rPr b="0" lang="en-US" sz="1800" spc="-1" strike="noStrike">
                <a:latin typeface="Arial"/>
              </a:rPr>
              <a:t>e</a:t>
            </a:r>
            <a:r>
              <a:rPr b="0" lang="en-US" sz="1800" spc="-1" strike="noStrike">
                <a:latin typeface="Arial"/>
              </a:rPr>
              <a:t>r</a:t>
            </a:r>
            <a:r>
              <a:rPr b="0" lang="en-US" sz="1800" spc="-1" strike="noStrike">
                <a:latin typeface="Arial"/>
              </a:rPr>
              <a:t> </a:t>
            </a:r>
            <a:r>
              <a:rPr b="0" lang="en-US" sz="1800" spc="-1" strike="noStrike">
                <a:latin typeface="Arial"/>
              </a:rPr>
              <a:t>o</a:t>
            </a:r>
            <a:r>
              <a:rPr b="0" lang="en-US" sz="1800" spc="-1" strike="noStrike">
                <a:latin typeface="Arial"/>
              </a:rPr>
              <a:t>n</a:t>
            </a:r>
            <a:r>
              <a:rPr b="0" lang="en-US" sz="1800" spc="-1" strike="noStrike">
                <a:latin typeface="Arial"/>
              </a:rPr>
              <a:t> </a:t>
            </a:r>
            <a:r>
              <a:rPr b="0" lang="en-US" sz="1800" spc="-1" strike="noStrike">
                <a:latin typeface="Arial"/>
              </a:rPr>
              <a:t>b</a:t>
            </a:r>
            <a:r>
              <a:rPr b="0" lang="en-US" sz="1800" spc="-1" strike="noStrike">
                <a:latin typeface="Arial"/>
              </a:rPr>
              <a:t>a</a:t>
            </a:r>
            <a:r>
              <a:rPr b="0" lang="en-US" sz="1800" spc="-1" strike="noStrike">
                <a:latin typeface="Arial"/>
              </a:rPr>
              <a:t>s</a:t>
            </a:r>
            <a:r>
              <a:rPr b="0" lang="en-US" sz="1800" spc="-1" strike="noStrike">
                <a:latin typeface="Arial"/>
              </a:rPr>
              <a:t>e</a:t>
            </a:r>
            <a:r>
              <a:rPr b="0" lang="en-US" sz="1800" spc="-1" strike="noStrike">
                <a:latin typeface="Arial"/>
              </a:rPr>
              <a:t>d</a:t>
            </a:r>
            <a:r>
              <a:rPr b="0" lang="en-US" sz="1800" spc="-1" strike="noStrike">
                <a:latin typeface="Arial"/>
              </a:rPr>
              <a:t> </a:t>
            </a:r>
            <a:r>
              <a:rPr b="0" lang="en-US" sz="1800" spc="-1" strike="noStrike">
                <a:latin typeface="Arial"/>
              </a:rPr>
              <a:t>o</a:t>
            </a:r>
            <a:r>
              <a:rPr b="0" lang="en-US" sz="1800" spc="-1" strike="noStrike">
                <a:latin typeface="Arial"/>
              </a:rPr>
              <a:t>n</a:t>
            </a:r>
            <a:r>
              <a:rPr b="0" lang="en-US" sz="1800" spc="-1" strike="noStrike">
                <a:latin typeface="Arial"/>
              </a:rPr>
              <a:t> </a:t>
            </a:r>
            <a:r>
              <a:rPr b="0" lang="en-US" sz="1800" spc="-1" strike="noStrike">
                <a:latin typeface="Arial"/>
              </a:rPr>
              <a:t>t</a:t>
            </a:r>
            <a:r>
              <a:rPr b="0" lang="en-US" sz="1800" spc="-1" strike="noStrike">
                <a:latin typeface="Arial"/>
              </a:rPr>
              <a:t>h</a:t>
            </a:r>
            <a:r>
              <a:rPr b="0" lang="en-US" sz="1800" spc="-1" strike="noStrike">
                <a:latin typeface="Arial"/>
              </a:rPr>
              <a:t>e</a:t>
            </a:r>
            <a:r>
              <a:rPr b="0" lang="en-US" sz="1800" spc="-1" strike="noStrike">
                <a:latin typeface="Arial"/>
              </a:rPr>
              <a:t> </a:t>
            </a:r>
            <a:r>
              <a:rPr b="0" lang="en-US" sz="1800" spc="-1" strike="noStrike">
                <a:latin typeface="Arial"/>
              </a:rPr>
              <a:t>r</a:t>
            </a:r>
            <a:r>
              <a:rPr b="0" lang="en-US" sz="1800" spc="-1" strike="noStrike">
                <a:latin typeface="Arial"/>
              </a:rPr>
              <a:t>e</a:t>
            </a:r>
            <a:r>
              <a:rPr b="0" lang="en-US" sz="1800" spc="-1" strike="noStrike">
                <a:latin typeface="Arial"/>
              </a:rPr>
              <a:t>s</a:t>
            </a:r>
            <a:r>
              <a:rPr b="0" lang="en-US" sz="1800" spc="-1" strike="noStrike">
                <a:latin typeface="Arial"/>
              </a:rPr>
              <a:t>o</a:t>
            </a:r>
            <a:r>
              <a:rPr b="0" lang="en-US" sz="1800" spc="-1" strike="noStrike">
                <a:latin typeface="Arial"/>
              </a:rPr>
              <a:t>u</a:t>
            </a:r>
            <a:r>
              <a:rPr b="0" lang="en-US" sz="1800" spc="-1" strike="noStrike">
                <a:latin typeface="Arial"/>
              </a:rPr>
              <a:t>r</a:t>
            </a:r>
            <a:r>
              <a:rPr b="0" lang="en-US" sz="1800" spc="-1" strike="noStrike">
                <a:latin typeface="Arial"/>
              </a:rPr>
              <a:t>c</a:t>
            </a:r>
            <a:r>
              <a:rPr b="0" lang="en-US" sz="1800" spc="-1" strike="noStrike">
                <a:latin typeface="Arial"/>
              </a:rPr>
              <a:t>e</a:t>
            </a:r>
            <a:r>
              <a:rPr b="0" lang="en-US" sz="1800" spc="-1" strike="noStrike">
                <a:latin typeface="Arial"/>
              </a:rPr>
              <a:t> </a:t>
            </a:r>
            <a:r>
              <a:rPr b="0" lang="en-US" sz="1800" spc="-1" strike="noStrike">
                <a:latin typeface="Arial"/>
              </a:rPr>
              <a:t>u</a:t>
            </a:r>
            <a:r>
              <a:rPr b="0" lang="en-US" sz="1800" spc="-1" strike="noStrike">
                <a:latin typeface="Arial"/>
              </a:rPr>
              <a:t>s</a:t>
            </a:r>
            <a:r>
              <a:rPr b="0" lang="en-US" sz="1800" spc="-1" strike="noStrike">
                <a:latin typeface="Arial"/>
              </a:rPr>
              <a:t>a</a:t>
            </a:r>
            <a:r>
              <a:rPr b="0" lang="en-US" sz="1800" spc="-1" strike="noStrike">
                <a:latin typeface="Arial"/>
              </a:rPr>
              <a:t>g</a:t>
            </a:r>
            <a:r>
              <a:rPr b="0" lang="en-US" sz="1800" spc="-1" strike="noStrike">
                <a:latin typeface="Arial"/>
              </a:rPr>
              <a:t>e</a:t>
            </a:r>
            <a:r>
              <a:rPr b="0" lang="en-US" sz="1800" spc="-1" strike="noStrike">
                <a:latin typeface="Arial"/>
              </a:rPr>
              <a:t> </a:t>
            </a:r>
            <a:r>
              <a:rPr b="0" lang="en-US" sz="1800" spc="-1" strike="noStrike">
                <a:latin typeface="Arial"/>
              </a:rPr>
              <a:t>c</a:t>
            </a:r>
            <a:r>
              <a:rPr b="0" lang="en-US" sz="1800" spc="-1" strike="noStrike">
                <a:latin typeface="Arial"/>
              </a:rPr>
              <a:t>a</a:t>
            </a:r>
            <a:r>
              <a:rPr b="0" lang="en-US" sz="1800" spc="-1" strike="noStrike">
                <a:latin typeface="Arial"/>
              </a:rPr>
              <a:t>l</a:t>
            </a:r>
            <a:r>
              <a:rPr b="0" lang="en-US" sz="1800" spc="-1" strike="noStrike">
                <a:latin typeface="Arial"/>
              </a:rPr>
              <a:t>c</a:t>
            </a:r>
            <a:r>
              <a:rPr b="0" lang="en-US" sz="1800" spc="-1" strike="noStrike">
                <a:latin typeface="Arial"/>
              </a:rPr>
              <a:t>u</a:t>
            </a:r>
            <a:r>
              <a:rPr b="0" lang="en-US" sz="1800" spc="-1" strike="noStrike">
                <a:latin typeface="Arial"/>
              </a:rPr>
              <a:t>l</a:t>
            </a:r>
            <a:r>
              <a:rPr b="0" lang="en-US" sz="1800" spc="-1" strike="noStrike">
                <a:latin typeface="Arial"/>
              </a:rPr>
              <a:t>a</a:t>
            </a:r>
            <a:r>
              <a:rPr b="0" lang="en-US" sz="1800" spc="-1" strike="noStrike">
                <a:latin typeface="Arial"/>
              </a:rPr>
              <a:t>t</a:t>
            </a:r>
            <a:r>
              <a:rPr b="0" lang="en-US" sz="1800" spc="-1" strike="noStrike">
                <a:latin typeface="Arial"/>
              </a:rPr>
              <a:t>i</a:t>
            </a:r>
            <a:r>
              <a:rPr b="0" lang="en-US" sz="1800" spc="-1" strike="noStrike">
                <a:latin typeface="Arial"/>
              </a:rPr>
              <a:t>o</a:t>
            </a:r>
            <a:r>
              <a:rPr b="0" lang="en-US" sz="1800" spc="-1" strike="noStrike">
                <a:latin typeface="Arial"/>
              </a:rPr>
              <a:t>n</a:t>
            </a:r>
            <a:r>
              <a:rPr b="0" lang="en-US" sz="1800" spc="-1" strike="noStrike">
                <a:latin typeface="Arial"/>
              </a:rPr>
              <a:t> </a:t>
            </a:r>
            <a:r>
              <a:rPr b="0" lang="en-US" sz="1800" spc="-1" strike="noStrike">
                <a:latin typeface="Arial"/>
              </a:rPr>
              <a:t>t</a:t>
            </a:r>
            <a:r>
              <a:rPr b="0" lang="en-US" sz="1800" spc="-1" strike="noStrike">
                <a:latin typeface="Arial"/>
              </a:rPr>
              <a:t>h</a:t>
            </a:r>
            <a:r>
              <a:rPr b="0" lang="en-US" sz="1800" spc="-1" strike="noStrike">
                <a:latin typeface="Arial"/>
              </a:rPr>
              <a:t>a</a:t>
            </a:r>
            <a:r>
              <a:rPr b="0" lang="en-US" sz="1800" spc="-1" strike="noStrike">
                <a:latin typeface="Arial"/>
              </a:rPr>
              <a:t>t</a:t>
            </a:r>
            <a:r>
              <a:rPr b="0" lang="en-US" sz="1800" spc="-1" strike="noStrike">
                <a:latin typeface="Arial"/>
              </a:rPr>
              <a:t> </a:t>
            </a:r>
            <a:r>
              <a:rPr b="0" lang="en-US" sz="1800" spc="-1" strike="noStrike">
                <a:latin typeface="Arial"/>
              </a:rPr>
              <a:t>y</a:t>
            </a:r>
            <a:r>
              <a:rPr b="0" lang="en-US" sz="1800" spc="-1" strike="noStrike">
                <a:latin typeface="Arial"/>
              </a:rPr>
              <a:t>o</a:t>
            </a:r>
            <a:r>
              <a:rPr b="0" lang="en-US" sz="1800" spc="-1" strike="noStrike">
                <a:latin typeface="Arial"/>
              </a:rPr>
              <a:t>u</a:t>
            </a:r>
            <a:r>
              <a:rPr b="0" lang="en-US" sz="1800" spc="-1" strike="noStrike">
                <a:latin typeface="Arial"/>
              </a:rPr>
              <a:t> </a:t>
            </a:r>
            <a:r>
              <a:rPr b="0" lang="en-US" sz="1800" spc="-1" strike="noStrike">
                <a:latin typeface="Arial"/>
              </a:rPr>
              <a:t>a</a:t>
            </a:r>
            <a:r>
              <a:rPr b="0" lang="en-US" sz="1800" spc="-1" strike="noStrike">
                <a:latin typeface="Arial"/>
              </a:rPr>
              <a:t>d</a:t>
            </a:r>
            <a:r>
              <a:rPr b="0" lang="en-US" sz="1800" spc="-1" strike="noStrike">
                <a:latin typeface="Arial"/>
              </a:rPr>
              <a:t>d</a:t>
            </a:r>
            <a:r>
              <a:rPr b="0" lang="en-US" sz="1800" spc="-1" strike="noStrike">
                <a:latin typeface="Arial"/>
              </a:rPr>
              <a:t>e</a:t>
            </a:r>
            <a:r>
              <a:rPr b="0" lang="en-US" sz="1800" spc="-1" strike="noStrike">
                <a:latin typeface="Arial"/>
              </a:rPr>
              <a:t>d</a:t>
            </a:r>
            <a:r>
              <a:rPr b="0" lang="en-US" sz="1800" spc="-1" strike="noStrike">
                <a:latin typeface="Arial"/>
              </a:rPr>
              <a:t> </a:t>
            </a:r>
            <a:r>
              <a:rPr b="0" lang="en-US" sz="1800" spc="-1" strike="noStrike">
                <a:latin typeface="Arial"/>
              </a:rPr>
              <a:t>t</a:t>
            </a:r>
            <a:r>
              <a:rPr b="0" lang="en-US" sz="1800" spc="-1" strike="noStrike">
                <a:latin typeface="Arial"/>
              </a:rPr>
              <a:t>o</a:t>
            </a:r>
            <a:r>
              <a:rPr b="0" lang="en-US" sz="1800" spc="-1" strike="noStrike">
                <a:latin typeface="Arial"/>
              </a:rPr>
              <a:t> </a:t>
            </a:r>
            <a:r>
              <a:rPr b="0" lang="en-US" sz="1800" spc="-1" strike="noStrike">
                <a:latin typeface="Arial"/>
              </a:rPr>
              <a:t>t</a:t>
            </a:r>
            <a:r>
              <a:rPr b="0" lang="en-US" sz="1800" spc="-1" strike="noStrike">
                <a:latin typeface="Arial"/>
              </a:rPr>
              <a:t>h</a:t>
            </a:r>
            <a:r>
              <a:rPr b="0" lang="en-US" sz="1800" spc="-1" strike="noStrike">
                <a:latin typeface="Arial"/>
              </a:rPr>
              <a:t>e</a:t>
            </a:r>
            <a:r>
              <a:rPr b="0" lang="en-US" sz="1800" spc="-1" strike="noStrike">
                <a:latin typeface="Arial"/>
              </a:rPr>
              <a:t> </a:t>
            </a:r>
            <a:r>
              <a:rPr b="0" lang="en-US" sz="1800" spc="-1" strike="noStrike">
                <a:latin typeface="Arial"/>
              </a:rPr>
              <a:t>p</a:t>
            </a:r>
            <a:r>
              <a:rPr b="0" lang="en-US" sz="1800" spc="-1" strike="noStrike">
                <a:latin typeface="Arial"/>
              </a:rPr>
              <a:t>r</a:t>
            </a:r>
            <a:r>
              <a:rPr b="0" lang="en-US" sz="1800" spc="-1" strike="noStrike">
                <a:latin typeface="Arial"/>
              </a:rPr>
              <a:t>o</a:t>
            </a:r>
            <a:r>
              <a:rPr b="0" lang="en-US" sz="1800" spc="-1" strike="noStrike">
                <a:latin typeface="Arial"/>
              </a:rPr>
              <a:t>j</a:t>
            </a:r>
            <a:r>
              <a:rPr b="0" lang="en-US" sz="1800" spc="-1" strike="noStrike">
                <a:latin typeface="Arial"/>
              </a:rPr>
              <a:t>e</a:t>
            </a:r>
            <a:r>
              <a:rPr b="0" lang="en-US" sz="1800" spc="-1" strike="noStrike">
                <a:latin typeface="Arial"/>
              </a:rPr>
              <a:t>c</a:t>
            </a:r>
            <a:r>
              <a:rPr b="0" lang="en-US" sz="1800" spc="-1" strike="noStrike">
                <a:latin typeface="Arial"/>
              </a:rPr>
              <a:t>t</a:t>
            </a:r>
            <a:r>
              <a:rPr b="0" lang="en-US" sz="1800" spc="-1" strike="noStrike">
                <a:latin typeface="Arial"/>
              </a:rPr>
              <a:t> </a:t>
            </a:r>
            <a:r>
              <a:rPr b="0" lang="en-US" sz="1800" spc="-1" strike="noStrike">
                <a:latin typeface="Arial"/>
              </a:rPr>
              <a:t>d</a:t>
            </a:r>
            <a:r>
              <a:rPr b="0" lang="en-US" sz="1800" spc="-1" strike="noStrike">
                <a:latin typeface="Arial"/>
              </a:rPr>
              <a:t>e</a:t>
            </a:r>
            <a:r>
              <a:rPr b="0" lang="en-US" sz="1800" spc="-1" strike="noStrike">
                <a:latin typeface="Arial"/>
              </a:rPr>
              <a:t>s</a:t>
            </a:r>
            <a:r>
              <a:rPr b="0" lang="en-US" sz="1800" spc="-1" strike="noStrike">
                <a:latin typeface="Arial"/>
              </a:rPr>
              <a:t>c</a:t>
            </a:r>
            <a:r>
              <a:rPr b="0" lang="en-US" sz="1800" spc="-1" strike="noStrike">
                <a:latin typeface="Arial"/>
              </a:rPr>
              <a:t>r</a:t>
            </a:r>
            <a:r>
              <a:rPr b="0" lang="en-US" sz="1800" spc="-1" strike="noStrike">
                <a:latin typeface="Arial"/>
              </a:rPr>
              <a:t>i</a:t>
            </a:r>
            <a:r>
              <a:rPr b="0" lang="en-US" sz="1800" spc="-1" strike="noStrike">
                <a:latin typeface="Arial"/>
              </a:rPr>
              <a:t>p</a:t>
            </a:r>
            <a:r>
              <a:rPr b="0" lang="en-US" sz="1800" spc="-1" strike="noStrike">
                <a:latin typeface="Arial"/>
              </a:rPr>
              <a:t>t</a:t>
            </a:r>
            <a:r>
              <a:rPr b="0" lang="en-US" sz="1800" spc="-1" strike="noStrike">
                <a:latin typeface="Arial"/>
              </a:rPr>
              <a:t>i</a:t>
            </a:r>
            <a:r>
              <a:rPr b="0" lang="en-US" sz="1800" spc="-1" strike="noStrike">
                <a:latin typeface="Arial"/>
              </a:rPr>
              <a:t>o</a:t>
            </a:r>
            <a:r>
              <a:rPr b="0" lang="en-US" sz="1800" spc="-1" strike="noStrike">
                <a:latin typeface="Arial"/>
              </a:rPr>
              <a:t>n</a:t>
            </a:r>
            <a:r>
              <a:rPr b="0" lang="en-US" sz="1800" spc="-1" strike="noStrike">
                <a:latin typeface="Arial"/>
              </a:rPr>
              <a:t>.</a:t>
            </a:r>
            <a:br>
              <a:rPr sz="1800"/>
            </a:br>
            <a:r>
              <a:rPr b="0" lang="en-US" sz="1800" spc="-1" strike="noStrike">
                <a:latin typeface="Arial"/>
              </a:rPr>
              <a:t> </a:t>
            </a:r>
            <a:endParaRPr b="0" lang="en-US" sz="1800" spc="-1" strike="noStrike">
              <a:latin typeface="Arial"/>
            </a:endParaRPr>
          </a:p>
        </p:txBody>
      </p:sp>
      <p:pic>
        <p:nvPicPr>
          <p:cNvPr id="908" name="" descr=""/>
          <p:cNvPicPr/>
          <p:nvPr/>
        </p:nvPicPr>
        <p:blipFill>
          <a:blip r:embed="rId1"/>
          <a:stretch/>
        </p:blipFill>
        <p:spPr>
          <a:xfrm>
            <a:off x="3732120" y="1800000"/>
            <a:ext cx="8460000" cy="43552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b5559"/>
      </a:dk2>
      <a:lt2>
        <a:srgbClr val="fff8f5"/>
      </a:lt2>
      <a:accent1>
        <a:srgbClr val="02284f"/>
      </a:accent1>
      <a:accent2>
        <a:srgbClr val="0075d6"/>
      </a:accent2>
      <a:accent3>
        <a:srgbClr val="338593"/>
      </a:accent3>
      <a:accent4>
        <a:srgbClr val="830051"/>
      </a:accent4>
      <a:accent5>
        <a:srgbClr val="d14900"/>
      </a:accent5>
      <a:accent6>
        <a:srgbClr val="df7192"/>
      </a:accent6>
      <a:hlink>
        <a:srgbClr val="006778"/>
      </a:hlink>
      <a:folHlink>
        <a:srgbClr val="0051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_rels/item4.xml.rels><?xml version="1.0" encoding="UTF-8"?>
<Relationships xmlns="http://schemas.openxmlformats.org/package/2006/relationships"><Relationship Id="rId1" Type="http://schemas.openxmlformats.org/officeDocument/2006/relationships/customXmlProps" Target="itemProps4.xml"/>
</Relationships>
</file>

<file path=customXml/item1.xml><?xml version="1.0" encoding="utf-8"?>
<?mso-contentType ?>
<SharedContentType xmlns="Microsoft.SharePoint.Taxonomy.ContentTypeSync" SourceId="56cbf085-6cf6-49cd-b267-54c6e864d04f" ContentTypeId="0x01010017E0C809314F4744AED724D622AF6A99" PreviousValue="false"/>
</file>

<file path=customXml/item2.xml><?xml version="1.0" encoding="utf-8"?>
<ct:contentTypeSchema xmlns:ct="http://schemas.microsoft.com/office/2006/metadata/contentType" xmlns:ma="http://schemas.microsoft.com/office/2006/metadata/properties/metaAttributes" ct:_="" ma:_="" ma:contentTypeName="Intranet Document" ma:contentTypeID="0x01010017E0C809314F4744AED724D622AF6A9900437145069A93FB4D8B1A3C80AC6C74FA" ma:contentTypeVersion="5" ma:contentTypeDescription="" ma:contentTypeScope="" ma:versionID="8659cbd38973a989d9f89f1e09ee8657">
  <xsd:schema xmlns:xsd="http://www.w3.org/2001/XMLSchema" xmlns:xs="http://www.w3.org/2001/XMLSchema" xmlns:p="http://schemas.microsoft.com/office/2006/metadata/properties" xmlns:ns2="125475cd-376b-4f34-b38e-14b5530da251" targetNamespace="http://schemas.microsoft.com/office/2006/metadata/properties" ma:root="true" ma:fieldsID="48779a2eb975b67e153382a451d25067" ns2:_="">
    <xsd:import namespace="125475cd-376b-4f34-b38e-14b5530da251"/>
    <xsd:element name="properties">
      <xsd:complexType>
        <xsd:sequence>
          <xsd:element name="documentManagement">
            <xsd:complexType>
              <xsd:all>
                <xsd:element ref="ns2:CSCIntranetContentEditor"/>
                <xsd:element ref="ns2:CSCIntranetContentReviewed"/>
                <xsd:element ref="ns2:kd666c8c3d4945eda56e7ec5867a2e39" minOccurs="0"/>
                <xsd:element ref="ns2:TaxCatchAll" minOccurs="0"/>
                <xsd:element ref="ns2:TaxCatchAllLabel" minOccurs="0"/>
                <xsd:element ref="ns2:d5eb4bb87d2244a49f8daa5f74d9d8c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475cd-376b-4f34-b38e-14b5530da251" elementFormDefault="qualified">
    <xsd:import namespace="http://schemas.microsoft.com/office/2006/documentManagement/types"/>
    <xsd:import namespace="http://schemas.microsoft.com/office/infopath/2007/PartnerControls"/>
    <xsd:element name="CSCIntranetContentEditor" ma:index="8" ma:displayName="Content Editor" ma:list="UserInfo" ma:SharePointGroup="0" ma:internalName="CSCIntranetContentEdito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SCIntranetContentReviewed" ma:index="9" ma:displayName="Content Reviewed" ma:default="[today]" ma:format="DateOnly" ma:internalName="CSCIntranetContentReviewed">
      <xsd:simpleType>
        <xsd:restriction base="dms:DateTime"/>
      </xsd:simpleType>
    </xsd:element>
    <xsd:element name="kd666c8c3d4945eda56e7ec5867a2e39" ma:index="10" nillable="true" ma:taxonomy="true" ma:internalName="kd666c8c3d4945eda56e7ec5867a2e39" ma:taxonomyFieldName="CSCIntranetDocumentCategory" ma:displayName="Document Category" ma:default="" ma:fieldId="{4d666c8c-3d49-45ed-a56e-7ec5867a2e39}" ma:taxonomyMulti="true" ma:sspId="56cbf085-6cf6-49cd-b267-54c6e864d04f" ma:termSetId="4c6f817a-89cd-4f64-bc7b-2e996c2df743"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1612a6ae-e7cb-490e-9e31-516d4621604f}" ma:internalName="TaxCatchAll" ma:showField="CatchAllData" ma:web="cae51f27-9b13-4f46-910a-21fd5cdf767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1612a6ae-e7cb-490e-9e31-516d4621604f}" ma:internalName="TaxCatchAllLabel" ma:readOnly="true" ma:showField="CatchAllDataLabel" ma:web="cae51f27-9b13-4f46-910a-21fd5cdf767d">
      <xsd:complexType>
        <xsd:complexContent>
          <xsd:extension base="dms:MultiChoiceLookup">
            <xsd:sequence>
              <xsd:element name="Value" type="dms:Lookup" maxOccurs="unbounded" minOccurs="0" nillable="true"/>
            </xsd:sequence>
          </xsd:extension>
        </xsd:complexContent>
      </xsd:complexType>
    </xsd:element>
    <xsd:element name="d5eb4bb87d2244a49f8daa5f74d9d8c1" ma:index="14" nillable="true" ma:taxonomy="true" ma:internalName="d5eb4bb87d2244a49f8daa5f74d9d8c1" ma:taxonomyFieldName="CSCIntranetLocation" ma:displayName="CSC Location" ma:default="" ma:fieldId="{d5eb4bb8-7d22-44a4-9f8d-aa5f74d9d8c1}" ma:taxonomyMulti="true" ma:sspId="56cbf085-6cf6-49cd-b267-54c6e864d04f" ma:termSetId="3c489cc5-481d-49ab-97c3-2ee5946ef012"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SCIntranetContentReviewed xmlns="125475cd-376b-4f34-b38e-14b5530da251">2026-04-17T06:33:14+00:00</CSCIntranetContentReviewed>
    <TaxCatchAll xmlns="125475cd-376b-4f34-b38e-14b5530da251" xsi:nil="true"/>
    <CSCIntranetContentEditor xmlns="125475cd-376b-4f34-b38e-14b5530da251">
      <UserInfo>
        <DisplayName>Tiia Pulli</DisplayName>
        <AccountId>32</AccountId>
        <AccountType/>
      </UserInfo>
    </CSCIntranetContentEditor>
    <d5eb4bb87d2244a49f8daa5f74d9d8c1 xmlns="125475cd-376b-4f34-b38e-14b5530da251">
      <Terms xmlns="http://schemas.microsoft.com/office/infopath/2007/PartnerControls"/>
    </d5eb4bb87d2244a49f8daa5f74d9d8c1>
    <kd666c8c3d4945eda56e7ec5867a2e39 xmlns="125475cd-376b-4f34-b38e-14b5530da251">
      <Terms xmlns="http://schemas.microsoft.com/office/infopath/2007/PartnerControls"/>
    </kd666c8c3d4945eda56e7ec5867a2e39>
  </documentManagement>
</p:properties>
</file>

<file path=customXml/itemProps1.xml><?xml version="1.0" encoding="utf-8"?>
<ds:datastoreItem xmlns:ds="http://schemas.openxmlformats.org/officeDocument/2006/customXml" ds:itemID="{4FFE91DC-AC66-4827-9A24-5F5A5E592432}">
  <ds:schemaRefs>
    <ds:schemaRef ds:uri="Microsoft.SharePoint.Taxonomy.ContentTypeSync"/>
  </ds:schemaRefs>
</ds:datastoreItem>
</file>

<file path=customXml/itemProps2.xml><?xml version="1.0" encoding="utf-8"?>
<ds:datastoreItem xmlns:ds="http://schemas.openxmlformats.org/officeDocument/2006/customXml" ds:itemID="{C6AD363B-C7E6-4085-8995-0D42D9601F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475cd-376b-4f34-b38e-14b5530da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907D23-13C2-4DC2-BA02-A4641B5C5968}">
  <ds:schemaRefs>
    <ds:schemaRef ds:uri="http://schemas.microsoft.com/sharepoint/v3/contenttype/forms"/>
  </ds:schemaRefs>
</ds:datastoreItem>
</file>

<file path=customXml/itemProps4.xml><?xml version="1.0" encoding="utf-8"?>
<ds:datastoreItem xmlns:ds="http://schemas.openxmlformats.org/officeDocument/2006/customXml" ds:itemID="{1987876B-E341-460F-B834-195A693D3A50}">
  <ds:schemaRefs>
    <ds:schemaRef ds:uri="5b92892c-7639-4d25-8599-0c2b88216d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 ds:uri="http://purl.org/dc/elements/1.1/"/>
    <ds:schemaRef ds:uri="http://schemas.microsoft.com/sharepoint/v3"/>
    <ds:schemaRef ds:uri="http://schemas.microsoft.com/office/2006/metadata/properties"/>
    <ds:schemaRef ds:uri="http://purl.org/dc/terms/"/>
    <ds:schemaRef ds:uri="125475cd-376b-4f34-b38e-14b5530da251"/>
  </ds:schemaRefs>
</ds:datastoreItem>
</file>

<file path=docProps/app.xml><?xml version="1.0" encoding="utf-8"?>
<Properties xmlns="http://schemas.openxmlformats.org/officeDocument/2006/extended-properties" xmlns:vt="http://schemas.openxmlformats.org/officeDocument/2006/docPropsVTypes">
  <Template>csc</Template>
  <TotalTime>2493</TotalTime>
  <Application>LibreOffice/7.3.7.2$Linux_X86_64 LibreOffice_project/30$Build-2</Application>
  <AppVersion>15.0000</AppVersion>
  <Words>6604</Words>
  <Paragraphs>751</Paragraphs>
  <Company>CSC - IT CENTER FOR SCIENCE LTD</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2025-07-07T06:12:40Z</dcterms:created>
  <dc:creator>Tiia Pulli</dc:creator>
  <dc:description/>
  <dc:language>af-NA</dc:language>
  <cp:lastModifiedBy/>
  <dcterms:modified xsi:type="dcterms:W3CDTF">2026-06-02T16:04:58Z</dcterms:modified>
  <cp:revision>45</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SCIntranetDocumentCategory">
    <vt:lpwstr/>
  </property>
  <property fmtid="{D5CDD505-2E9C-101B-9397-08002B2CF9AE}" pid="3" name="CSCIntranetLocation">
    <vt:lpwstr/>
  </property>
  <property fmtid="{D5CDD505-2E9C-101B-9397-08002B2CF9AE}" pid="4" name="ContentTypeId">
    <vt:lpwstr>0x01010017E0C809314F4744AED724D622AF6A9900437145069A93FB4D8B1A3C80AC6C74FA</vt:lpwstr>
  </property>
  <property fmtid="{D5CDD505-2E9C-101B-9397-08002B2CF9AE}" pid="5" name="MediaServiceImageTags">
    <vt:lpwstr/>
  </property>
  <property fmtid="{D5CDD505-2E9C-101B-9397-08002B2CF9AE}" pid="6" name="Notes">
    <vt:i4>23</vt:i4>
  </property>
  <property fmtid="{D5CDD505-2E9C-101B-9397-08002B2CF9AE}" pid="7" name="PresentationFormat">
    <vt:lpwstr>Widescreen</vt:lpwstr>
  </property>
  <property fmtid="{D5CDD505-2E9C-101B-9397-08002B2CF9AE}" pid="8" name="Slides">
    <vt:i4>38</vt:i4>
  </property>
  <property fmtid="{D5CDD505-2E9C-101B-9397-08002B2CF9AE}" pid="9" name="lcf76f155ced4ddcb4097134ff3c332f">
    <vt:lpwstr/>
  </property>
</Properties>
</file>